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10"/>
  </p:notesMasterIdLst>
  <p:sldIdLst>
    <p:sldId id="256" r:id="rId4"/>
    <p:sldId id="257" r:id="rId5"/>
    <p:sldId id="258" r:id="rId6"/>
    <p:sldId id="259" r:id="rId7"/>
    <p:sldId id="260" r:id="rId8"/>
    <p:sldId id="261" r:id="rId9"/>
  </p:sldIdLst>
  <p:sldSz cx="9144000" cy="6858000" type="screen4x3"/>
  <p:notesSz cx="6797675"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7"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pPr algn="ctr"/>
            <a:r>
              <a:rPr lang="sk-SK" sz="4400" b="0" strike="noStrike" spc="-1">
                <a:latin typeface="Arial"/>
              </a:rPr>
              <a:t>Kliknúť pre presun snímky</a:t>
            </a:r>
          </a:p>
        </p:txBody>
      </p:sp>
      <p:sp>
        <p:nvSpPr>
          <p:cNvPr id="128" name="PlaceHolder 2"/>
          <p:cNvSpPr>
            <a:spLocks noGrp="1"/>
          </p:cNvSpPr>
          <p:nvPr>
            <p:ph type="body"/>
          </p:nvPr>
        </p:nvSpPr>
        <p:spPr>
          <a:xfrm>
            <a:off x="756000" y="5078520"/>
            <a:ext cx="6047640" cy="4811040"/>
          </a:xfrm>
          <a:prstGeom prst="rect">
            <a:avLst/>
          </a:prstGeom>
        </p:spPr>
        <p:txBody>
          <a:bodyPr lIns="0" tIns="0" rIns="0" bIns="0">
            <a:noAutofit/>
          </a:bodyPr>
          <a:lstStyle/>
          <a:p>
            <a:r>
              <a:rPr lang="sk-SK" sz="2000" b="0" strike="noStrike" spc="-1">
                <a:latin typeface="Arial"/>
              </a:rPr>
              <a:t>Kliknúť pre úpravu formátu poznámok</a:t>
            </a:r>
          </a:p>
        </p:txBody>
      </p:sp>
      <p:sp>
        <p:nvSpPr>
          <p:cNvPr id="129" name="PlaceHolder 3"/>
          <p:cNvSpPr>
            <a:spLocks noGrp="1"/>
          </p:cNvSpPr>
          <p:nvPr>
            <p:ph type="hdr"/>
          </p:nvPr>
        </p:nvSpPr>
        <p:spPr>
          <a:xfrm>
            <a:off x="0" y="0"/>
            <a:ext cx="3280680" cy="534240"/>
          </a:xfrm>
          <a:prstGeom prst="rect">
            <a:avLst/>
          </a:prstGeom>
        </p:spPr>
        <p:txBody>
          <a:bodyPr lIns="0" tIns="0" rIns="0" bIns="0">
            <a:noAutofit/>
          </a:bodyPr>
          <a:lstStyle/>
          <a:p>
            <a:r>
              <a:rPr lang="sk-SK" sz="1400" b="0" strike="noStrike" spc="-1">
                <a:latin typeface="Times New Roman"/>
              </a:rPr>
              <a:t>&lt;hlavička&gt;</a:t>
            </a:r>
          </a:p>
        </p:txBody>
      </p:sp>
      <p:sp>
        <p:nvSpPr>
          <p:cNvPr id="130"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sk-SK" sz="1400" b="0" strike="noStrike" spc="-1">
                <a:latin typeface="Times New Roman"/>
              </a:rPr>
              <a:t>&lt;dátum/čas&gt;</a:t>
            </a:r>
          </a:p>
        </p:txBody>
      </p:sp>
      <p:sp>
        <p:nvSpPr>
          <p:cNvPr id="131" name="PlaceHolder 5"/>
          <p:cNvSpPr>
            <a:spLocks noGrp="1"/>
          </p:cNvSpPr>
          <p:nvPr>
            <p:ph type="ftr"/>
          </p:nvPr>
        </p:nvSpPr>
        <p:spPr>
          <a:xfrm>
            <a:off x="0" y="10157400"/>
            <a:ext cx="3280680" cy="534240"/>
          </a:xfrm>
          <a:prstGeom prst="rect">
            <a:avLst/>
          </a:prstGeom>
        </p:spPr>
        <p:txBody>
          <a:bodyPr lIns="0" tIns="0" rIns="0" bIns="0" anchor="b">
            <a:noAutofit/>
          </a:bodyPr>
          <a:lstStyle/>
          <a:p>
            <a:r>
              <a:rPr lang="sk-SK" sz="1400" b="0" strike="noStrike" spc="-1">
                <a:latin typeface="Times New Roman"/>
              </a:rPr>
              <a:t>&lt;päta&gt;</a:t>
            </a:r>
          </a:p>
        </p:txBody>
      </p:sp>
      <p:sp>
        <p:nvSpPr>
          <p:cNvPr id="132"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355986F5-69BF-409C-B1EE-F698D2E090D4}" type="slidenum">
              <a:rPr lang="sk-SK" sz="1400" b="0" strike="noStrike" spc="-1">
                <a:latin typeface="Times New Roman"/>
              </a:rPr>
              <a:t>‹#›</a:t>
            </a:fld>
            <a:endParaRPr lang="sk-SK" sz="1400" b="0" strike="noStrike" spc="-1">
              <a:latin typeface="Times New Roman"/>
            </a:endParaRPr>
          </a:p>
        </p:txBody>
      </p:sp>
    </p:spTree>
    <p:extLst>
      <p:ext uri="{BB962C8B-B14F-4D97-AF65-F5344CB8AC3E}">
        <p14:creationId xmlns:p14="http://schemas.microsoft.com/office/powerpoint/2010/main" val="884988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PlaceHolder 1"/>
          <p:cNvSpPr>
            <a:spLocks noGrp="1" noRot="1" noChangeAspect="1"/>
          </p:cNvSpPr>
          <p:nvPr>
            <p:ph type="sldImg"/>
          </p:nvPr>
        </p:nvSpPr>
        <p:spPr>
          <a:xfrm>
            <a:off x="917575" y="744538"/>
            <a:ext cx="4962525" cy="3722687"/>
          </a:xfrm>
          <a:prstGeom prst="rect">
            <a:avLst/>
          </a:prstGeom>
        </p:spPr>
      </p:sp>
      <p:sp>
        <p:nvSpPr>
          <p:cNvPr id="169" name="PlaceHolder 2"/>
          <p:cNvSpPr>
            <a:spLocks noGrp="1"/>
          </p:cNvSpPr>
          <p:nvPr>
            <p:ph type="body"/>
          </p:nvPr>
        </p:nvSpPr>
        <p:spPr>
          <a:xfrm>
            <a:off x="679320" y="4716360"/>
            <a:ext cx="5438160" cy="4466520"/>
          </a:xfrm>
          <a:prstGeom prst="rect">
            <a:avLst/>
          </a:prstGeom>
        </p:spPr>
        <p:txBody>
          <a:bodyPr lIns="0" tIns="0" rIns="0" bIns="0">
            <a:noAutofit/>
          </a:bodyPr>
          <a:lstStyle/>
          <a:p>
            <a:endParaRPr lang="sk-SK" sz="2000" b="0" strike="noStrike" spc="-1">
              <a:latin typeface="Arial"/>
            </a:endParaRPr>
          </a:p>
        </p:txBody>
      </p:sp>
      <p:sp>
        <p:nvSpPr>
          <p:cNvPr id="170" name="CustomShape 3"/>
          <p:cNvSpPr/>
          <p:nvPr/>
        </p:nvSpPr>
        <p:spPr>
          <a:xfrm>
            <a:off x="3849840" y="9429840"/>
            <a:ext cx="2945520" cy="49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423A84F9-A40E-4504-B55F-2FC7CD64649F}" type="slidenum">
              <a:rPr lang="sk-SK" sz="1200" b="0" strike="noStrike" spc="-1">
                <a:solidFill>
                  <a:srgbClr val="000000"/>
                </a:solidFill>
                <a:latin typeface="+mn-lt"/>
                <a:ea typeface="+mn-ea"/>
              </a:rPr>
              <a:t>1</a:t>
            </a:fld>
            <a:endParaRPr lang="sk-SK" sz="12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laceHolder 1"/>
          <p:cNvSpPr>
            <a:spLocks noGrp="1" noRot="1" noChangeAspect="1"/>
          </p:cNvSpPr>
          <p:nvPr>
            <p:ph type="sldImg"/>
          </p:nvPr>
        </p:nvSpPr>
        <p:spPr>
          <a:xfrm>
            <a:off x="917575" y="744538"/>
            <a:ext cx="4962525" cy="3722687"/>
          </a:xfrm>
          <a:prstGeom prst="rect">
            <a:avLst/>
          </a:prstGeom>
        </p:spPr>
      </p:sp>
      <p:sp>
        <p:nvSpPr>
          <p:cNvPr id="172" name="PlaceHolder 2"/>
          <p:cNvSpPr>
            <a:spLocks noGrp="1"/>
          </p:cNvSpPr>
          <p:nvPr>
            <p:ph type="body"/>
          </p:nvPr>
        </p:nvSpPr>
        <p:spPr>
          <a:xfrm>
            <a:off x="679320" y="4716000"/>
            <a:ext cx="5438520" cy="4466880"/>
          </a:xfrm>
          <a:prstGeom prst="rect">
            <a:avLst/>
          </a:prstGeom>
        </p:spPr>
        <p:txBody>
          <a:bodyPr lIns="0" tIns="0" rIns="0" bIns="0">
            <a:noAutofit/>
          </a:bodyPr>
          <a:lstStyle/>
          <a:p>
            <a:endParaRPr lang="sk-SK" sz="2000" b="0" strike="noStrike" spc="-1">
              <a:latin typeface="Arial"/>
            </a:endParaRPr>
          </a:p>
        </p:txBody>
      </p:sp>
      <p:sp>
        <p:nvSpPr>
          <p:cNvPr id="173" name="CustomShape 3"/>
          <p:cNvSpPr/>
          <p:nvPr/>
        </p:nvSpPr>
        <p:spPr>
          <a:xfrm>
            <a:off x="3849840" y="9429840"/>
            <a:ext cx="2945880" cy="496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pPr>
            <a:fld id="{AF2EE4C8-C510-4A90-B2B7-360FD4675CAE}" type="slidenum">
              <a:rPr lang="sk-SK" sz="1200" b="0" strike="noStrike" spc="-1">
                <a:solidFill>
                  <a:srgbClr val="000000"/>
                </a:solidFill>
                <a:latin typeface="Arial"/>
                <a:ea typeface="MS PGothic"/>
              </a:rPr>
              <a:t>2</a:t>
            </a:fld>
            <a:endParaRPr lang="sk-SK" sz="12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PlaceHolder 1"/>
          <p:cNvSpPr>
            <a:spLocks noGrp="1" noRot="1" noChangeAspect="1"/>
          </p:cNvSpPr>
          <p:nvPr>
            <p:ph type="sldImg"/>
          </p:nvPr>
        </p:nvSpPr>
        <p:spPr>
          <a:xfrm>
            <a:off x="917575" y="744538"/>
            <a:ext cx="4962525" cy="3722687"/>
          </a:xfrm>
          <a:prstGeom prst="rect">
            <a:avLst/>
          </a:prstGeom>
        </p:spPr>
      </p:sp>
      <p:sp>
        <p:nvSpPr>
          <p:cNvPr id="175" name="PlaceHolder 2"/>
          <p:cNvSpPr>
            <a:spLocks noGrp="1"/>
          </p:cNvSpPr>
          <p:nvPr>
            <p:ph type="body"/>
          </p:nvPr>
        </p:nvSpPr>
        <p:spPr>
          <a:xfrm>
            <a:off x="679320" y="4716000"/>
            <a:ext cx="5438520" cy="4466880"/>
          </a:xfrm>
          <a:prstGeom prst="rect">
            <a:avLst/>
          </a:prstGeom>
        </p:spPr>
        <p:txBody>
          <a:bodyPr lIns="0" tIns="0" rIns="0" bIns="0">
            <a:noAutofit/>
          </a:bodyPr>
          <a:lstStyle/>
          <a:p>
            <a:endParaRPr lang="sk-SK" sz="2000" b="0" strike="noStrike" spc="-1">
              <a:latin typeface="Arial"/>
            </a:endParaRPr>
          </a:p>
        </p:txBody>
      </p:sp>
      <p:sp>
        <p:nvSpPr>
          <p:cNvPr id="176" name="CustomShape 3"/>
          <p:cNvSpPr/>
          <p:nvPr/>
        </p:nvSpPr>
        <p:spPr>
          <a:xfrm>
            <a:off x="3849840" y="9429840"/>
            <a:ext cx="2945880" cy="496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pPr>
            <a:fld id="{2F35A0E2-FC90-40A8-8915-0AE42276DB6F}" type="slidenum">
              <a:rPr lang="sk-SK" sz="1200" b="0" strike="noStrike" spc="-1">
                <a:solidFill>
                  <a:srgbClr val="000000"/>
                </a:solidFill>
                <a:latin typeface="Arial"/>
                <a:ea typeface="MS PGothic"/>
              </a:rPr>
              <a:t>3</a:t>
            </a:fld>
            <a:endParaRPr lang="sk-SK" sz="12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PlaceHolder 1"/>
          <p:cNvSpPr>
            <a:spLocks noGrp="1" noRot="1" noChangeAspect="1"/>
          </p:cNvSpPr>
          <p:nvPr>
            <p:ph type="sldImg"/>
          </p:nvPr>
        </p:nvSpPr>
        <p:spPr>
          <a:xfrm>
            <a:off x="917575" y="744538"/>
            <a:ext cx="4962525" cy="3722687"/>
          </a:xfrm>
          <a:prstGeom prst="rect">
            <a:avLst/>
          </a:prstGeom>
        </p:spPr>
      </p:sp>
      <p:sp>
        <p:nvSpPr>
          <p:cNvPr id="178" name="PlaceHolder 2"/>
          <p:cNvSpPr>
            <a:spLocks noGrp="1"/>
          </p:cNvSpPr>
          <p:nvPr>
            <p:ph type="body"/>
          </p:nvPr>
        </p:nvSpPr>
        <p:spPr>
          <a:xfrm>
            <a:off x="679320" y="4716000"/>
            <a:ext cx="5438520" cy="4466880"/>
          </a:xfrm>
          <a:prstGeom prst="rect">
            <a:avLst/>
          </a:prstGeom>
        </p:spPr>
        <p:txBody>
          <a:bodyPr lIns="0" tIns="0" rIns="0" bIns="0">
            <a:noAutofit/>
          </a:bodyPr>
          <a:lstStyle/>
          <a:p>
            <a:endParaRPr lang="sk-SK" sz="2000" b="0" strike="noStrike" spc="-1">
              <a:latin typeface="Arial"/>
            </a:endParaRPr>
          </a:p>
        </p:txBody>
      </p:sp>
      <p:sp>
        <p:nvSpPr>
          <p:cNvPr id="179" name="CustomShape 3"/>
          <p:cNvSpPr/>
          <p:nvPr/>
        </p:nvSpPr>
        <p:spPr>
          <a:xfrm>
            <a:off x="3849840" y="9429840"/>
            <a:ext cx="2945880" cy="496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pPr>
            <a:fld id="{6A4E6779-10DF-417F-A95C-4D26FDC9AA3B}" type="slidenum">
              <a:rPr lang="sk-SK" sz="1200" b="0" strike="noStrike" spc="-1">
                <a:solidFill>
                  <a:srgbClr val="000000"/>
                </a:solidFill>
                <a:latin typeface="Arial"/>
                <a:ea typeface="MS PGothic"/>
              </a:rPr>
              <a:t>4</a:t>
            </a:fld>
            <a:endParaRPr lang="sk-SK" sz="12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PlaceHolder 1"/>
          <p:cNvSpPr>
            <a:spLocks noGrp="1" noRot="1" noChangeAspect="1"/>
          </p:cNvSpPr>
          <p:nvPr>
            <p:ph type="sldImg"/>
          </p:nvPr>
        </p:nvSpPr>
        <p:spPr>
          <a:xfrm>
            <a:off x="917575" y="744538"/>
            <a:ext cx="4962525" cy="3722687"/>
          </a:xfrm>
          <a:prstGeom prst="rect">
            <a:avLst/>
          </a:prstGeom>
        </p:spPr>
      </p:sp>
      <p:sp>
        <p:nvSpPr>
          <p:cNvPr id="181" name="PlaceHolder 2"/>
          <p:cNvSpPr>
            <a:spLocks noGrp="1"/>
          </p:cNvSpPr>
          <p:nvPr>
            <p:ph type="body"/>
          </p:nvPr>
        </p:nvSpPr>
        <p:spPr>
          <a:xfrm>
            <a:off x="679320" y="4716000"/>
            <a:ext cx="5438520" cy="4466880"/>
          </a:xfrm>
          <a:prstGeom prst="rect">
            <a:avLst/>
          </a:prstGeom>
        </p:spPr>
        <p:txBody>
          <a:bodyPr lIns="0" tIns="0" rIns="0" bIns="0">
            <a:noAutofit/>
          </a:bodyPr>
          <a:lstStyle/>
          <a:p>
            <a:endParaRPr lang="sk-SK" sz="2000" b="0" strike="noStrike" spc="-1">
              <a:latin typeface="Arial"/>
            </a:endParaRPr>
          </a:p>
        </p:txBody>
      </p:sp>
      <p:sp>
        <p:nvSpPr>
          <p:cNvPr id="182" name="CustomShape 3"/>
          <p:cNvSpPr/>
          <p:nvPr/>
        </p:nvSpPr>
        <p:spPr>
          <a:xfrm>
            <a:off x="3849840" y="9429840"/>
            <a:ext cx="2945880" cy="496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pPr>
            <a:fld id="{4751DEAD-9481-4D90-B0D5-8AEA7FA35B1B}" type="slidenum">
              <a:rPr lang="sk-SK" sz="1200" b="0" strike="noStrike" spc="-1">
                <a:solidFill>
                  <a:srgbClr val="000000"/>
                </a:solidFill>
                <a:latin typeface="Arial"/>
                <a:ea typeface="MS PGothic"/>
              </a:rPr>
              <a:t>5</a:t>
            </a:fld>
            <a:endParaRPr lang="sk-SK" sz="12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31"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sk-SK" sz="3200" b="0" strike="noStrike" spc="-1">
              <a:latin typeface="Arial"/>
            </a:endParaRPr>
          </a:p>
        </p:txBody>
      </p:sp>
      <p:sp>
        <p:nvSpPr>
          <p:cNvPr id="32"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3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3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3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k-SK" sz="3200" b="0" strike="noStrike" spc="-1">
              <a:latin typeface="Arial"/>
            </a:endParaRPr>
          </a:p>
        </p:txBody>
      </p:sp>
      <p:sp>
        <p:nvSpPr>
          <p:cNvPr id="37"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39"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sk-SK" sz="3200" b="0" strike="noStrike" spc="-1">
              <a:latin typeface="Arial"/>
            </a:endParaRPr>
          </a:p>
        </p:txBody>
      </p:sp>
      <p:sp>
        <p:nvSpPr>
          <p:cNvPr id="40"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sk-SK" sz="3200" b="0" strike="noStrike" spc="-1">
              <a:latin typeface="Arial"/>
            </a:endParaRPr>
          </a:p>
        </p:txBody>
      </p:sp>
      <p:sp>
        <p:nvSpPr>
          <p:cNvPr id="41"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sk-SK" sz="3200" b="0" strike="noStrike" spc="-1">
              <a:latin typeface="Arial"/>
            </a:endParaRPr>
          </a:p>
        </p:txBody>
      </p:sp>
      <p:sp>
        <p:nvSpPr>
          <p:cNvPr id="42"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sk-SK" sz="3200" b="0" strike="noStrike" spc="-1">
              <a:latin typeface="Arial"/>
            </a:endParaRPr>
          </a:p>
        </p:txBody>
      </p:sp>
      <p:sp>
        <p:nvSpPr>
          <p:cNvPr id="43"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sk-SK" sz="3200" b="0" strike="noStrike" spc="-1">
              <a:latin typeface="Arial"/>
            </a:endParaRPr>
          </a:p>
        </p:txBody>
      </p:sp>
      <p:sp>
        <p:nvSpPr>
          <p:cNvPr id="44"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51"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5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5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k-SK" sz="3200" b="0" strike="noStrike" spc="-1">
              <a:latin typeface="Arial"/>
            </a:endParaRPr>
          </a:p>
        </p:txBody>
      </p:sp>
      <p:sp>
        <p:nvSpPr>
          <p:cNvPr id="5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6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6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k-SK" sz="3200" b="0" strike="noStrike" spc="-1">
              <a:latin typeface="Arial"/>
            </a:endParaRPr>
          </a:p>
        </p:txBody>
      </p:sp>
      <p:sp>
        <p:nvSpPr>
          <p:cNvPr id="6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0"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6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k-SK" sz="3200" b="0" strike="noStrike" spc="-1">
              <a:latin typeface="Arial"/>
            </a:endParaRPr>
          </a:p>
        </p:txBody>
      </p:sp>
      <p:sp>
        <p:nvSpPr>
          <p:cNvPr id="6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6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6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6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7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7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sk-SK" sz="3200" b="0" strike="noStrike" spc="-1">
              <a:latin typeface="Arial"/>
            </a:endParaRPr>
          </a:p>
        </p:txBody>
      </p:sp>
      <p:sp>
        <p:nvSpPr>
          <p:cNvPr id="7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7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7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7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k-SK" sz="3200" b="0" strike="noStrike" spc="-1">
              <a:latin typeface="Arial"/>
            </a:endParaRPr>
          </a:p>
        </p:txBody>
      </p:sp>
      <p:sp>
        <p:nvSpPr>
          <p:cNvPr id="7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8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sk-SK" sz="3200" b="0" strike="noStrike" spc="-1">
              <a:latin typeface="Arial"/>
            </a:endParaRPr>
          </a:p>
        </p:txBody>
      </p:sp>
      <p:sp>
        <p:nvSpPr>
          <p:cNvPr id="8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sk-SK" sz="3200" b="0" strike="noStrike" spc="-1">
              <a:latin typeface="Arial"/>
            </a:endParaRPr>
          </a:p>
        </p:txBody>
      </p:sp>
      <p:sp>
        <p:nvSpPr>
          <p:cNvPr id="8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sk-SK" sz="3200" b="0" strike="noStrike" spc="-1">
              <a:latin typeface="Arial"/>
            </a:endParaRPr>
          </a:p>
        </p:txBody>
      </p:sp>
      <p:sp>
        <p:nvSpPr>
          <p:cNvPr id="8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sk-SK" sz="3200" b="0" strike="noStrike" spc="-1">
              <a:latin typeface="Arial"/>
            </a:endParaRPr>
          </a:p>
        </p:txBody>
      </p:sp>
      <p:sp>
        <p:nvSpPr>
          <p:cNvPr id="8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sk-SK" sz="3200" b="0" strike="noStrike" spc="-1">
              <a:latin typeface="Arial"/>
            </a:endParaRPr>
          </a:p>
        </p:txBody>
      </p:sp>
      <p:sp>
        <p:nvSpPr>
          <p:cNvPr id="8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92"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9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9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k-SK" sz="3200" b="0" strike="noStrike" spc="-1">
              <a:latin typeface="Arial"/>
            </a:endParaRPr>
          </a:p>
        </p:txBody>
      </p:sp>
      <p:sp>
        <p:nvSpPr>
          <p:cNvPr id="9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2"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0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10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k-SK" sz="3200" b="0" strike="noStrike" spc="-1">
              <a:latin typeface="Arial"/>
            </a:endParaRPr>
          </a:p>
        </p:txBody>
      </p:sp>
      <p:sp>
        <p:nvSpPr>
          <p:cNvPr id="10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0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k-SK" sz="3200" b="0" strike="noStrike" spc="-1">
              <a:latin typeface="Arial"/>
            </a:endParaRPr>
          </a:p>
        </p:txBody>
      </p:sp>
      <p:sp>
        <p:nvSpPr>
          <p:cNvPr id="10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10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0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11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11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1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sk-SK" sz="3200" b="0" strike="noStrike" spc="-1">
              <a:latin typeface="Arial"/>
            </a:endParaRPr>
          </a:p>
        </p:txBody>
      </p:sp>
      <p:sp>
        <p:nvSpPr>
          <p:cNvPr id="11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1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1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11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k-SK" sz="3200" b="0" strike="noStrike" spc="-1">
              <a:latin typeface="Arial"/>
            </a:endParaRPr>
          </a:p>
        </p:txBody>
      </p:sp>
      <p:sp>
        <p:nvSpPr>
          <p:cNvPr id="119"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2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sk-SK" sz="3200" b="0" strike="noStrike" spc="-1">
              <a:latin typeface="Arial"/>
            </a:endParaRPr>
          </a:p>
        </p:txBody>
      </p:sp>
      <p:sp>
        <p:nvSpPr>
          <p:cNvPr id="12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sk-SK" sz="3200" b="0" strike="noStrike" spc="-1">
              <a:latin typeface="Arial"/>
            </a:endParaRPr>
          </a:p>
        </p:txBody>
      </p:sp>
      <p:sp>
        <p:nvSpPr>
          <p:cNvPr id="12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sk-SK" sz="3200" b="0" strike="noStrike" spc="-1">
              <a:latin typeface="Arial"/>
            </a:endParaRPr>
          </a:p>
        </p:txBody>
      </p:sp>
      <p:sp>
        <p:nvSpPr>
          <p:cNvPr id="124"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sk-SK" sz="3200" b="0" strike="noStrike" spc="-1">
              <a:latin typeface="Arial"/>
            </a:endParaRPr>
          </a:p>
        </p:txBody>
      </p:sp>
      <p:sp>
        <p:nvSpPr>
          <p:cNvPr id="12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sk-SK" sz="3200" b="0" strike="noStrike" spc="-1">
              <a:latin typeface="Arial"/>
            </a:endParaRPr>
          </a:p>
        </p:txBody>
      </p:sp>
      <p:sp>
        <p:nvSpPr>
          <p:cNvPr id="126"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k-SK" sz="3200" b="0" strike="noStrike" spc="-1">
              <a:latin typeface="Arial"/>
            </a:endParaRPr>
          </a:p>
        </p:txBody>
      </p:sp>
      <p:sp>
        <p:nvSpPr>
          <p:cNvPr id="1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1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2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sk-SK" sz="3200" b="0" strike="noStrike" spc="-1">
              <a:latin typeface="Arial"/>
            </a:endParaRPr>
          </a:p>
        </p:txBody>
      </p:sp>
      <p:sp>
        <p:nvSpPr>
          <p:cNvPr id="2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2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sk-SK" sz="3200" b="0" strike="noStrike" spc="-1">
              <a:latin typeface="Arial"/>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25"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sk-SK"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sk-SK"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sk-SK" sz="3200" b="0" strike="noStrike" spc="-1">
              <a:latin typeface="Arial"/>
            </a:endParaRPr>
          </a:p>
        </p:txBody>
      </p:sp>
      <p:sp>
        <p:nvSpPr>
          <p:cNvPr id="29"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sk-SK"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Line 1"/>
          <p:cNvSpPr/>
          <p:nvPr/>
        </p:nvSpPr>
        <p:spPr>
          <a:xfrm>
            <a:off x="457200" y="6352920"/>
            <a:ext cx="8229600" cy="0"/>
          </a:xfrm>
          <a:prstGeom prst="line">
            <a:avLst/>
          </a:prstGeom>
          <a:ln w="9360" cap="rnd">
            <a:solidFill>
              <a:schemeClr val="accent2"/>
            </a:solidFill>
            <a:prstDash val="dash"/>
            <a:round/>
          </a:ln>
        </p:spPr>
        <p:style>
          <a:lnRef idx="0">
            <a:scrgbClr r="0" g="0" b="0"/>
          </a:lnRef>
          <a:fillRef idx="0">
            <a:scrgbClr r="0" g="0" b="0"/>
          </a:fillRef>
          <a:effectRef idx="0">
            <a:scrgbClr r="0" g="0" b="0"/>
          </a:effectRef>
          <a:fontRef idx="minor"/>
        </p:style>
      </p:sp>
      <p:sp>
        <p:nvSpPr>
          <p:cNvPr id="10" name="Line 2"/>
          <p:cNvSpPr/>
          <p:nvPr/>
        </p:nvSpPr>
        <p:spPr>
          <a:xfrm>
            <a:off x="457200" y="1143000"/>
            <a:ext cx="8229600" cy="0"/>
          </a:xfrm>
          <a:prstGeom prst="line">
            <a:avLst/>
          </a:prstGeom>
          <a:ln w="9360" cap="rnd">
            <a:solidFill>
              <a:schemeClr val="accent2"/>
            </a:solidFill>
            <a:prstDash val="dash"/>
            <a:round/>
          </a:ln>
        </p:spPr>
        <p:style>
          <a:lnRef idx="0">
            <a:scrgbClr r="0" g="0" b="0"/>
          </a:lnRef>
          <a:fillRef idx="0">
            <a:scrgbClr r="0" g="0" b="0"/>
          </a:fillRef>
          <a:effectRef idx="0">
            <a:scrgbClr r="0" g="0" b="0"/>
          </a:effectRef>
          <a:fontRef idx="minor"/>
        </p:style>
      </p:sp>
      <p:sp>
        <p:nvSpPr>
          <p:cNvPr id="2" name="CustomShape 3" hidden="1"/>
          <p:cNvSpPr/>
          <p:nvPr/>
        </p:nvSpPr>
        <p:spPr>
          <a:xfrm rot="5400000">
            <a:off x="419760" y="6467400"/>
            <a:ext cx="190080" cy="119520"/>
          </a:xfrm>
          <a:prstGeom prst="triangle">
            <a:avLst>
              <a:gd name="adj" fmla="val 50000"/>
            </a:avLst>
          </a:prstGeom>
          <a:solidFill>
            <a:schemeClr val="accent2"/>
          </a:solidFill>
          <a:ln>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3" name="CustomShape 4"/>
          <p:cNvSpPr/>
          <p:nvPr/>
        </p:nvSpPr>
        <p:spPr>
          <a:xfrm>
            <a:off x="905040" y="3648240"/>
            <a:ext cx="7314480" cy="1279440"/>
          </a:xfrm>
          <a:prstGeom prst="rect">
            <a:avLst/>
          </a:prstGeom>
          <a:noFill/>
          <a:ln w="6480" cap="rnd">
            <a:solidFill>
              <a:schemeClr val="accent1"/>
            </a:solidFill>
            <a:round/>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4" name="CustomShape 5"/>
          <p:cNvSpPr/>
          <p:nvPr/>
        </p:nvSpPr>
        <p:spPr>
          <a:xfrm>
            <a:off x="914400" y="5048280"/>
            <a:ext cx="7314480" cy="685080"/>
          </a:xfrm>
          <a:prstGeom prst="rect">
            <a:avLst/>
          </a:prstGeom>
          <a:noFill/>
          <a:ln w="6480" cap="rnd">
            <a:solidFill>
              <a:schemeClr val="accent2"/>
            </a:solidFill>
            <a:round/>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5" name="CustomShape 6"/>
          <p:cNvSpPr/>
          <p:nvPr/>
        </p:nvSpPr>
        <p:spPr>
          <a:xfrm>
            <a:off x="905040" y="3648240"/>
            <a:ext cx="227880" cy="1279440"/>
          </a:xfrm>
          <a:prstGeom prst="rect">
            <a:avLst/>
          </a:prstGeom>
          <a:solidFill>
            <a:schemeClr val="accent1"/>
          </a:solidFill>
          <a:ln w="6480">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6" name="CustomShape 7"/>
          <p:cNvSpPr/>
          <p:nvPr/>
        </p:nvSpPr>
        <p:spPr>
          <a:xfrm>
            <a:off x="914400" y="5048280"/>
            <a:ext cx="227880" cy="685080"/>
          </a:xfrm>
          <a:prstGeom prst="rect">
            <a:avLst/>
          </a:prstGeom>
          <a:solidFill>
            <a:schemeClr val="accent2"/>
          </a:solidFill>
          <a:ln w="6480">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7" name="PlaceHolder 8"/>
          <p:cNvSpPr>
            <a:spLocks noGrp="1"/>
          </p:cNvSpPr>
          <p:nvPr>
            <p:ph type="title"/>
          </p:nvPr>
        </p:nvSpPr>
        <p:spPr>
          <a:xfrm>
            <a:off x="457200" y="152280"/>
            <a:ext cx="8228880" cy="990000"/>
          </a:xfrm>
          <a:prstGeom prst="rect">
            <a:avLst/>
          </a:prstGeom>
        </p:spPr>
        <p:txBody>
          <a:bodyPr lIns="0" tIns="0" rIns="0" bIns="0" anchor="ctr">
            <a:noAutofit/>
          </a:bodyPr>
          <a:lstStyle/>
          <a:p>
            <a:r>
              <a:rPr lang="sk-SK" sz="1800" b="0" strike="noStrike" spc="-1">
                <a:latin typeface="Arial"/>
              </a:rPr>
              <a:t>Kliknúť na úpravu formátu textu titulku</a:t>
            </a:r>
          </a:p>
        </p:txBody>
      </p:sp>
      <p:sp>
        <p:nvSpPr>
          <p:cNvPr id="8" name="PlaceHolder 9"/>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sk-SK" sz="3200" b="0" strike="noStrike" spc="-1">
                <a:latin typeface="Arial"/>
              </a:rPr>
              <a:t>Kliknúť na úpravu formátu textu osnovy</a:t>
            </a:r>
          </a:p>
          <a:p>
            <a:pPr marL="864000" lvl="1" indent="-324000">
              <a:spcBef>
                <a:spcPts val="1134"/>
              </a:spcBef>
              <a:buClr>
                <a:srgbClr val="000000"/>
              </a:buClr>
              <a:buSzPct val="75000"/>
              <a:buFont typeface="Symbol" charset="2"/>
              <a:buChar char=""/>
            </a:pPr>
            <a:r>
              <a:rPr lang="sk-SK" sz="2800" b="0" strike="noStrike" spc="-1">
                <a:latin typeface="Arial"/>
              </a:rPr>
              <a:t>Druhá úroveň</a:t>
            </a:r>
          </a:p>
          <a:p>
            <a:pPr marL="1296000" lvl="2" indent="-288000">
              <a:spcBef>
                <a:spcPts val="850"/>
              </a:spcBef>
              <a:buClr>
                <a:srgbClr val="000000"/>
              </a:buClr>
              <a:buSzPct val="45000"/>
              <a:buFont typeface="Wingdings" charset="2"/>
              <a:buChar char=""/>
            </a:pPr>
            <a:r>
              <a:rPr lang="sk-SK" sz="2400" b="0" strike="noStrike" spc="-1">
                <a:latin typeface="Arial"/>
              </a:rPr>
              <a:t>Tretia úroveň</a:t>
            </a:r>
          </a:p>
          <a:p>
            <a:pPr marL="1728000" lvl="3" indent="-216000">
              <a:spcBef>
                <a:spcPts val="567"/>
              </a:spcBef>
              <a:buClr>
                <a:srgbClr val="000000"/>
              </a:buClr>
              <a:buSzPct val="75000"/>
              <a:buFont typeface="Symbol" charset="2"/>
              <a:buChar char=""/>
            </a:pPr>
            <a:r>
              <a:rPr lang="sk-SK" sz="2000" b="0" strike="noStrike" spc="-1">
                <a:latin typeface="Arial"/>
              </a:rPr>
              <a:t>Štvrtá úroveň osnovy</a:t>
            </a:r>
          </a:p>
          <a:p>
            <a:pPr marL="2160000" lvl="4" indent="-216000">
              <a:spcBef>
                <a:spcPts val="283"/>
              </a:spcBef>
              <a:buClr>
                <a:srgbClr val="000000"/>
              </a:buClr>
              <a:buSzPct val="45000"/>
              <a:buFont typeface="Wingdings" charset="2"/>
              <a:buChar char=""/>
            </a:pPr>
            <a:r>
              <a:rPr lang="sk-SK" sz="2000" b="0" strike="noStrike" spc="-1">
                <a:latin typeface="Arial"/>
              </a:rPr>
              <a:t>Piata úroveň osnovy</a:t>
            </a:r>
          </a:p>
          <a:p>
            <a:pPr marL="2592000" lvl="5" indent="-216000">
              <a:spcBef>
                <a:spcPts val="283"/>
              </a:spcBef>
              <a:buClr>
                <a:srgbClr val="000000"/>
              </a:buClr>
              <a:buSzPct val="45000"/>
              <a:buFont typeface="Wingdings" charset="2"/>
              <a:buChar char=""/>
            </a:pPr>
            <a:r>
              <a:rPr lang="sk-SK" sz="2000" b="0" strike="noStrike" spc="-1">
                <a:latin typeface="Arial"/>
              </a:rPr>
              <a:t>Šiesta úroveň</a:t>
            </a:r>
          </a:p>
          <a:p>
            <a:pPr marL="3024000" lvl="6" indent="-216000">
              <a:spcBef>
                <a:spcPts val="283"/>
              </a:spcBef>
              <a:buClr>
                <a:srgbClr val="000000"/>
              </a:buClr>
              <a:buSzPct val="45000"/>
              <a:buFont typeface="Wingdings" charset="2"/>
              <a:buChar char=""/>
            </a:pPr>
            <a:r>
              <a:rPr lang="sk-SK" sz="2000" b="0" strike="noStrike" spc="-1">
                <a:latin typeface="Arial"/>
              </a:rPr>
              <a:t>Siedma úroveň</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5" name="Bildobjekt 6"/>
          <p:cNvPicPr/>
          <p:nvPr/>
        </p:nvPicPr>
        <p:blipFill>
          <a:blip r:embed="rId14"/>
          <a:srcRect t="8661" r="23682"/>
          <a:stretch/>
        </p:blipFill>
        <p:spPr>
          <a:xfrm>
            <a:off x="6715080" y="-11160"/>
            <a:ext cx="2439720" cy="1128240"/>
          </a:xfrm>
          <a:prstGeom prst="rect">
            <a:avLst/>
          </a:prstGeom>
          <a:ln>
            <a:noFill/>
          </a:ln>
        </p:spPr>
      </p:pic>
      <p:pic>
        <p:nvPicPr>
          <p:cNvPr id="46" name="Bildobjekt 7"/>
          <p:cNvPicPr/>
          <p:nvPr/>
        </p:nvPicPr>
        <p:blipFill>
          <a:blip r:embed="rId15"/>
          <a:srcRect b="9580"/>
          <a:stretch/>
        </p:blipFill>
        <p:spPr>
          <a:xfrm>
            <a:off x="457200" y="5751360"/>
            <a:ext cx="3484080" cy="1117440"/>
          </a:xfrm>
          <a:prstGeom prst="rect">
            <a:avLst/>
          </a:prstGeom>
          <a:ln>
            <a:noFill/>
          </a:ln>
        </p:spPr>
      </p:pic>
      <p:sp>
        <p:nvSpPr>
          <p:cNvPr id="47" name="Line 1"/>
          <p:cNvSpPr/>
          <p:nvPr/>
        </p:nvSpPr>
        <p:spPr>
          <a:xfrm>
            <a:off x="411120" y="731880"/>
            <a:ext cx="5973840" cy="1440"/>
          </a:xfrm>
          <a:prstGeom prst="line">
            <a:avLst/>
          </a:prstGeom>
          <a:ln w="6480" cap="sq">
            <a:solidFill>
              <a:srgbClr val="004493"/>
            </a:solidFill>
            <a:miter/>
          </a:ln>
        </p:spPr>
        <p:style>
          <a:lnRef idx="0">
            <a:scrgbClr r="0" g="0" b="0"/>
          </a:lnRef>
          <a:fillRef idx="0">
            <a:scrgbClr r="0" g="0" b="0"/>
          </a:fillRef>
          <a:effectRef idx="0">
            <a:scrgbClr r="0" g="0" b="0"/>
          </a:effectRef>
          <a:fontRef idx="minor"/>
        </p:style>
      </p:sp>
      <p:sp>
        <p:nvSpPr>
          <p:cNvPr id="48" name="PlaceHolder 2"/>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sk-SK" sz="4400" b="0" strike="noStrike" spc="-1">
                <a:latin typeface="Arial"/>
              </a:rPr>
              <a:t>Kliknúť na úpravu formátu textu titulku</a:t>
            </a:r>
          </a:p>
        </p:txBody>
      </p:sp>
      <p:sp>
        <p:nvSpPr>
          <p:cNvPr id="49" name="PlaceHolder 3"/>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sk-SK" sz="3200" b="0" strike="noStrike" spc="-1">
                <a:latin typeface="Arial"/>
              </a:rPr>
              <a:t>Kliknúť na úpravu formátu textu osnovy</a:t>
            </a:r>
          </a:p>
          <a:p>
            <a:pPr marL="864000" lvl="1" indent="-324000">
              <a:spcBef>
                <a:spcPts val="1134"/>
              </a:spcBef>
              <a:buClr>
                <a:srgbClr val="000000"/>
              </a:buClr>
              <a:buSzPct val="75000"/>
              <a:buFont typeface="Symbol" charset="2"/>
              <a:buChar char=""/>
            </a:pPr>
            <a:r>
              <a:rPr lang="sk-SK" sz="2800" b="0" strike="noStrike" spc="-1">
                <a:latin typeface="Arial"/>
              </a:rPr>
              <a:t>Druhá úroveň</a:t>
            </a:r>
          </a:p>
          <a:p>
            <a:pPr marL="1296000" lvl="2" indent="-288000">
              <a:spcBef>
                <a:spcPts val="850"/>
              </a:spcBef>
              <a:buClr>
                <a:srgbClr val="000000"/>
              </a:buClr>
              <a:buSzPct val="45000"/>
              <a:buFont typeface="Wingdings" charset="2"/>
              <a:buChar char=""/>
            </a:pPr>
            <a:r>
              <a:rPr lang="sk-SK" sz="2400" b="0" strike="noStrike" spc="-1">
                <a:latin typeface="Arial"/>
              </a:rPr>
              <a:t>Tretia úroveň</a:t>
            </a:r>
          </a:p>
          <a:p>
            <a:pPr marL="1728000" lvl="3" indent="-216000">
              <a:spcBef>
                <a:spcPts val="567"/>
              </a:spcBef>
              <a:buClr>
                <a:srgbClr val="000000"/>
              </a:buClr>
              <a:buSzPct val="75000"/>
              <a:buFont typeface="Symbol" charset="2"/>
              <a:buChar char=""/>
            </a:pPr>
            <a:r>
              <a:rPr lang="sk-SK" sz="2000" b="0" strike="noStrike" spc="-1">
                <a:latin typeface="Arial"/>
              </a:rPr>
              <a:t>Štvrtá úroveň osnovy</a:t>
            </a:r>
          </a:p>
          <a:p>
            <a:pPr marL="2160000" lvl="4" indent="-216000">
              <a:spcBef>
                <a:spcPts val="283"/>
              </a:spcBef>
              <a:buClr>
                <a:srgbClr val="000000"/>
              </a:buClr>
              <a:buSzPct val="45000"/>
              <a:buFont typeface="Wingdings" charset="2"/>
              <a:buChar char=""/>
            </a:pPr>
            <a:r>
              <a:rPr lang="sk-SK" sz="2000" b="0" strike="noStrike" spc="-1">
                <a:latin typeface="Arial"/>
              </a:rPr>
              <a:t>Piata úroveň osnovy</a:t>
            </a:r>
          </a:p>
          <a:p>
            <a:pPr marL="2592000" lvl="5" indent="-216000">
              <a:spcBef>
                <a:spcPts val="283"/>
              </a:spcBef>
              <a:buClr>
                <a:srgbClr val="000000"/>
              </a:buClr>
              <a:buSzPct val="45000"/>
              <a:buFont typeface="Wingdings" charset="2"/>
              <a:buChar char=""/>
            </a:pPr>
            <a:r>
              <a:rPr lang="sk-SK" sz="2000" b="0" strike="noStrike" spc="-1">
                <a:latin typeface="Arial"/>
              </a:rPr>
              <a:t>Šiesta úroveň</a:t>
            </a:r>
          </a:p>
          <a:p>
            <a:pPr marL="3024000" lvl="6" indent="-216000">
              <a:spcBef>
                <a:spcPts val="283"/>
              </a:spcBef>
              <a:buClr>
                <a:srgbClr val="000000"/>
              </a:buClr>
              <a:buSzPct val="45000"/>
              <a:buFont typeface="Wingdings" charset="2"/>
              <a:buChar char=""/>
            </a:pPr>
            <a:r>
              <a:rPr lang="sk-SK" sz="2000" b="0" strike="noStrike" spc="-1">
                <a:latin typeface="Arial"/>
              </a:rPr>
              <a:t>Siedma úroveň</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 name="Line 1"/>
          <p:cNvSpPr/>
          <p:nvPr/>
        </p:nvSpPr>
        <p:spPr>
          <a:xfrm>
            <a:off x="457200" y="6352920"/>
            <a:ext cx="8229600" cy="0"/>
          </a:xfrm>
          <a:prstGeom prst="line">
            <a:avLst/>
          </a:prstGeom>
          <a:ln w="9360" cap="rnd">
            <a:solidFill>
              <a:schemeClr val="accent2"/>
            </a:solidFill>
            <a:prstDash val="dash"/>
            <a:round/>
          </a:ln>
        </p:spPr>
        <p:style>
          <a:lnRef idx="0">
            <a:scrgbClr r="0" g="0" b="0"/>
          </a:lnRef>
          <a:fillRef idx="0">
            <a:scrgbClr r="0" g="0" b="0"/>
          </a:fillRef>
          <a:effectRef idx="0">
            <a:scrgbClr r="0" g="0" b="0"/>
          </a:effectRef>
          <a:fontRef idx="minor"/>
        </p:style>
      </p:sp>
      <p:sp>
        <p:nvSpPr>
          <p:cNvPr id="87" name="Line 2"/>
          <p:cNvSpPr/>
          <p:nvPr/>
        </p:nvSpPr>
        <p:spPr>
          <a:xfrm>
            <a:off x="457200" y="1143000"/>
            <a:ext cx="8229600" cy="0"/>
          </a:xfrm>
          <a:prstGeom prst="line">
            <a:avLst/>
          </a:prstGeom>
          <a:ln w="9360" cap="rnd">
            <a:solidFill>
              <a:schemeClr val="accent2"/>
            </a:solidFill>
            <a:prstDash val="dash"/>
            <a:round/>
          </a:ln>
        </p:spPr>
        <p:style>
          <a:lnRef idx="0">
            <a:scrgbClr r="0" g="0" b="0"/>
          </a:lnRef>
          <a:fillRef idx="0">
            <a:scrgbClr r="0" g="0" b="0"/>
          </a:fillRef>
          <a:effectRef idx="0">
            <a:scrgbClr r="0" g="0" b="0"/>
          </a:effectRef>
          <a:fontRef idx="minor"/>
        </p:style>
      </p:sp>
      <p:sp>
        <p:nvSpPr>
          <p:cNvPr id="88" name="CustomShape 3"/>
          <p:cNvSpPr/>
          <p:nvPr/>
        </p:nvSpPr>
        <p:spPr>
          <a:xfrm rot="5400000">
            <a:off x="419760" y="6467400"/>
            <a:ext cx="190080" cy="119520"/>
          </a:xfrm>
          <a:prstGeom prst="triangle">
            <a:avLst>
              <a:gd name="adj" fmla="val 50000"/>
            </a:avLst>
          </a:prstGeom>
          <a:solidFill>
            <a:schemeClr val="accent2"/>
          </a:solidFill>
          <a:ln>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89" name="PlaceHolder 4"/>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sk-SK" sz="4400" b="0" strike="noStrike" spc="-1">
                <a:latin typeface="Arial"/>
              </a:rPr>
              <a:t>Kliknúť na úpravu formátu textu titulku</a:t>
            </a:r>
          </a:p>
        </p:txBody>
      </p:sp>
      <p:sp>
        <p:nvSpPr>
          <p:cNvPr id="90"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sk-SK" sz="3200" b="0" strike="noStrike" spc="-1">
                <a:latin typeface="Arial"/>
              </a:rPr>
              <a:t>Kliknúť na úpravu formátu textu osnovy</a:t>
            </a:r>
          </a:p>
          <a:p>
            <a:pPr marL="864000" lvl="1" indent="-324000">
              <a:spcBef>
                <a:spcPts val="1134"/>
              </a:spcBef>
              <a:buClr>
                <a:srgbClr val="000000"/>
              </a:buClr>
              <a:buSzPct val="75000"/>
              <a:buFont typeface="Symbol" charset="2"/>
              <a:buChar char=""/>
            </a:pPr>
            <a:r>
              <a:rPr lang="sk-SK" sz="2800" b="0" strike="noStrike" spc="-1">
                <a:latin typeface="Arial"/>
              </a:rPr>
              <a:t>Druhá úroveň</a:t>
            </a:r>
          </a:p>
          <a:p>
            <a:pPr marL="1296000" lvl="2" indent="-288000">
              <a:spcBef>
                <a:spcPts val="850"/>
              </a:spcBef>
              <a:buClr>
                <a:srgbClr val="000000"/>
              </a:buClr>
              <a:buSzPct val="45000"/>
              <a:buFont typeface="Wingdings" charset="2"/>
              <a:buChar char=""/>
            </a:pPr>
            <a:r>
              <a:rPr lang="sk-SK" sz="2400" b="0" strike="noStrike" spc="-1">
                <a:latin typeface="Arial"/>
              </a:rPr>
              <a:t>Tretia úroveň</a:t>
            </a:r>
          </a:p>
          <a:p>
            <a:pPr marL="1728000" lvl="3" indent="-216000">
              <a:spcBef>
                <a:spcPts val="567"/>
              </a:spcBef>
              <a:buClr>
                <a:srgbClr val="000000"/>
              </a:buClr>
              <a:buSzPct val="75000"/>
              <a:buFont typeface="Symbol" charset="2"/>
              <a:buChar char=""/>
            </a:pPr>
            <a:r>
              <a:rPr lang="sk-SK" sz="2000" b="0" strike="noStrike" spc="-1">
                <a:latin typeface="Arial"/>
              </a:rPr>
              <a:t>Štvrtá úroveň osnovy</a:t>
            </a:r>
          </a:p>
          <a:p>
            <a:pPr marL="2160000" lvl="4" indent="-216000">
              <a:spcBef>
                <a:spcPts val="283"/>
              </a:spcBef>
              <a:buClr>
                <a:srgbClr val="000000"/>
              </a:buClr>
              <a:buSzPct val="45000"/>
              <a:buFont typeface="Wingdings" charset="2"/>
              <a:buChar char=""/>
            </a:pPr>
            <a:r>
              <a:rPr lang="sk-SK" sz="2000" b="0" strike="noStrike" spc="-1">
                <a:latin typeface="Arial"/>
              </a:rPr>
              <a:t>Piata úroveň osnovy</a:t>
            </a:r>
          </a:p>
          <a:p>
            <a:pPr marL="2592000" lvl="5" indent="-216000">
              <a:spcBef>
                <a:spcPts val="283"/>
              </a:spcBef>
              <a:buClr>
                <a:srgbClr val="000000"/>
              </a:buClr>
              <a:buSzPct val="45000"/>
              <a:buFont typeface="Wingdings" charset="2"/>
              <a:buChar char=""/>
            </a:pPr>
            <a:r>
              <a:rPr lang="sk-SK" sz="2000" b="0" strike="noStrike" spc="-1">
                <a:latin typeface="Arial"/>
              </a:rPr>
              <a:t>Šiesta úroveň</a:t>
            </a:r>
          </a:p>
          <a:p>
            <a:pPr marL="3024000" lvl="6" indent="-216000">
              <a:spcBef>
                <a:spcPts val="283"/>
              </a:spcBef>
              <a:buClr>
                <a:srgbClr val="000000"/>
              </a:buClr>
              <a:buSzPct val="45000"/>
              <a:buFont typeface="Wingdings" charset="2"/>
              <a:buChar char=""/>
            </a:pPr>
            <a:r>
              <a:rPr lang="sk-SK" sz="2000" b="0" strike="noStrike" spc="-1">
                <a:latin typeface="Arial"/>
              </a:rPr>
              <a:t>Siedma úroveň</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5.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CustomShape 1"/>
          <p:cNvSpPr/>
          <p:nvPr/>
        </p:nvSpPr>
        <p:spPr>
          <a:xfrm>
            <a:off x="1181160" y="3506040"/>
            <a:ext cx="6918480" cy="1369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50000"/>
              </a:lnSpc>
            </a:pPr>
            <a:r>
              <a:rPr lang="sk-SK" sz="2000" b="1" strike="noStrike" spc="-1">
                <a:solidFill>
                  <a:srgbClr val="000000"/>
                </a:solidFill>
                <a:latin typeface="Gill Sans MT"/>
                <a:ea typeface="DejaVu Sans"/>
              </a:rPr>
              <a:t>MRS response to economic challenges: </a:t>
            </a:r>
            <a:r>
              <a:t/>
            </a:r>
            <a:br/>
            <a:r>
              <a:rPr lang="sk-SK" sz="1600" b="1" strike="noStrike" spc="-1">
                <a:solidFill>
                  <a:srgbClr val="000000"/>
                </a:solidFill>
                <a:latin typeface="Gill Sans MT"/>
                <a:ea typeface="DejaVu Sans"/>
              </a:rPr>
              <a:t>mobilizing and building support measures</a:t>
            </a:r>
            <a:r>
              <a:t/>
            </a:r>
            <a:br/>
            <a:r>
              <a:rPr lang="sk-SK" sz="2000" b="1" strike="noStrike" spc="-1">
                <a:solidFill>
                  <a:srgbClr val="808080"/>
                </a:solidFill>
                <a:latin typeface="Gill Sans MT"/>
                <a:ea typeface="DejaVu Sans"/>
              </a:rPr>
              <a:t>XVIII PA7 Steering Group Meeting</a:t>
            </a:r>
            <a:endParaRPr lang="sk-SK" sz="2000" b="0" strike="noStrike" spc="-1">
              <a:latin typeface="Arial"/>
            </a:endParaRPr>
          </a:p>
        </p:txBody>
      </p:sp>
      <p:pic>
        <p:nvPicPr>
          <p:cNvPr id="134" name="Obrázok 8"/>
          <p:cNvPicPr/>
          <p:nvPr/>
        </p:nvPicPr>
        <p:blipFill>
          <a:blip r:embed="rId3"/>
          <a:srcRect l="23900" t="11299" r="58423" b="79379"/>
          <a:stretch/>
        </p:blipFill>
        <p:spPr>
          <a:xfrm>
            <a:off x="25200" y="6047280"/>
            <a:ext cx="1809720" cy="549360"/>
          </a:xfrm>
          <a:prstGeom prst="rect">
            <a:avLst/>
          </a:prstGeom>
          <a:ln>
            <a:noFill/>
          </a:ln>
        </p:spPr>
      </p:pic>
      <p:pic>
        <p:nvPicPr>
          <p:cNvPr id="135" name="Picture 2" descr="Image result for danube transnational programme"/>
          <p:cNvPicPr/>
          <p:nvPr/>
        </p:nvPicPr>
        <p:blipFill>
          <a:blip r:embed="rId4"/>
          <a:stretch/>
        </p:blipFill>
        <p:spPr>
          <a:xfrm>
            <a:off x="2145960" y="5956920"/>
            <a:ext cx="2060280" cy="619920"/>
          </a:xfrm>
          <a:prstGeom prst="rect">
            <a:avLst/>
          </a:prstGeom>
          <a:ln>
            <a:noFill/>
          </a:ln>
        </p:spPr>
      </p:pic>
      <p:pic>
        <p:nvPicPr>
          <p:cNvPr id="136" name="Picture 2" descr="News"/>
          <p:cNvPicPr/>
          <p:nvPr/>
        </p:nvPicPr>
        <p:blipFill>
          <a:blip r:embed="rId5"/>
          <a:srcRect b="3029"/>
          <a:stretch/>
        </p:blipFill>
        <p:spPr>
          <a:xfrm>
            <a:off x="-7200" y="0"/>
            <a:ext cx="9084240" cy="3588840"/>
          </a:xfrm>
          <a:prstGeom prst="rect">
            <a:avLst/>
          </a:prstGeom>
          <a:ln>
            <a:noFill/>
          </a:ln>
        </p:spPr>
      </p:pic>
      <p:pic>
        <p:nvPicPr>
          <p:cNvPr id="137" name="Picture 4" descr="University of Belgrade"/>
          <p:cNvPicPr/>
          <p:nvPr/>
        </p:nvPicPr>
        <p:blipFill>
          <a:blip r:embed="rId6"/>
          <a:stretch/>
        </p:blipFill>
        <p:spPr>
          <a:xfrm>
            <a:off x="6012000" y="6032520"/>
            <a:ext cx="1813320" cy="544320"/>
          </a:xfrm>
          <a:prstGeom prst="rect">
            <a:avLst/>
          </a:prstGeom>
          <a:ln>
            <a:noFill/>
          </a:ln>
        </p:spPr>
      </p:pic>
      <p:pic>
        <p:nvPicPr>
          <p:cNvPr id="138" name="Picture 6" descr="VÃ½sledok vyhÄ¾adÃ¡vania obrÃ¡zkov pre dopyt eu flag ipa partner"/>
          <p:cNvPicPr/>
          <p:nvPr/>
        </p:nvPicPr>
        <p:blipFill>
          <a:blip r:embed="rId7"/>
          <a:stretch/>
        </p:blipFill>
        <p:spPr>
          <a:xfrm>
            <a:off x="4699440" y="5805360"/>
            <a:ext cx="871560" cy="791280"/>
          </a:xfrm>
          <a:prstGeom prst="rect">
            <a:avLst/>
          </a:prstGeom>
          <a:ln>
            <a:noFill/>
          </a:ln>
        </p:spPr>
      </p:pic>
      <p:sp>
        <p:nvSpPr>
          <p:cNvPr id="139" name="CustomShape 2"/>
          <p:cNvSpPr/>
          <p:nvPr/>
        </p:nvSpPr>
        <p:spPr>
          <a:xfrm>
            <a:off x="1164960" y="5178960"/>
            <a:ext cx="7128000" cy="409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sk-SK" sz="2000" b="1" strike="noStrike" spc="-1">
                <a:solidFill>
                  <a:srgbClr val="808080"/>
                </a:solidFill>
                <a:latin typeface="Bookman Old Style"/>
              </a:rPr>
              <a:t>3 June 2020                           Online</a:t>
            </a:r>
            <a:endParaRPr lang="sk-SK" sz="2000" b="0" strike="noStrike" spc="-1">
              <a:latin typeface="Arial"/>
            </a:endParaRPr>
          </a:p>
        </p:txBody>
      </p:sp>
      <p:pic>
        <p:nvPicPr>
          <p:cNvPr id="140" name="Picture 2" descr="CVTI SR &gt; Pre médiá"/>
          <p:cNvPicPr/>
          <p:nvPr/>
        </p:nvPicPr>
        <p:blipFill>
          <a:blip r:embed="rId8"/>
          <a:stretch/>
        </p:blipFill>
        <p:spPr>
          <a:xfrm>
            <a:off x="8172360" y="5778360"/>
            <a:ext cx="907200" cy="9086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ustomShape 1"/>
          <p:cNvSpPr/>
          <p:nvPr/>
        </p:nvSpPr>
        <p:spPr>
          <a:xfrm rot="21591600">
            <a:off x="240480" y="4978800"/>
            <a:ext cx="8542080" cy="986760"/>
          </a:xfrm>
          <a:prstGeom prst="rect">
            <a:avLst/>
          </a:prstGeom>
          <a:solidFill>
            <a:srgbClr val="FFFFFF"/>
          </a:solidFill>
          <a:ln w="72000">
            <a:solidFill>
              <a:srgbClr val="3465A4"/>
            </a:solidFill>
            <a:round/>
          </a:ln>
        </p:spPr>
        <p:style>
          <a:lnRef idx="0">
            <a:scrgbClr r="0" g="0" b="0"/>
          </a:lnRef>
          <a:fillRef idx="0">
            <a:scrgbClr r="0" g="0" b="0"/>
          </a:fillRef>
          <a:effectRef idx="0">
            <a:scrgbClr r="0" g="0" b="0"/>
          </a:effectRef>
          <a:fontRef idx="minor"/>
        </p:style>
      </p:sp>
      <p:sp>
        <p:nvSpPr>
          <p:cNvPr id="142" name="CustomShape 2"/>
          <p:cNvSpPr/>
          <p:nvPr/>
        </p:nvSpPr>
        <p:spPr>
          <a:xfrm rot="21591600">
            <a:off x="267480" y="3287160"/>
            <a:ext cx="8539560" cy="1382040"/>
          </a:xfrm>
          <a:prstGeom prst="rect">
            <a:avLst/>
          </a:prstGeom>
          <a:solidFill>
            <a:srgbClr val="FFFFFF"/>
          </a:solidFill>
          <a:ln w="72000">
            <a:solidFill>
              <a:srgbClr val="3465A4"/>
            </a:solidFill>
            <a:round/>
          </a:ln>
        </p:spPr>
        <p:style>
          <a:lnRef idx="0">
            <a:scrgbClr r="0" g="0" b="0"/>
          </a:lnRef>
          <a:fillRef idx="0">
            <a:scrgbClr r="0" g="0" b="0"/>
          </a:fillRef>
          <a:effectRef idx="0">
            <a:scrgbClr r="0" g="0" b="0"/>
          </a:effectRef>
          <a:fontRef idx="minor"/>
        </p:style>
      </p:sp>
      <p:sp>
        <p:nvSpPr>
          <p:cNvPr id="143" name="CustomShape 3"/>
          <p:cNvSpPr/>
          <p:nvPr/>
        </p:nvSpPr>
        <p:spPr>
          <a:xfrm>
            <a:off x="360360" y="360360"/>
            <a:ext cx="6028920" cy="37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298"/>
              </a:spcBef>
            </a:pPr>
            <a:r>
              <a:rPr lang="sk-SK" sz="1200" b="1" strike="noStrike" spc="-1">
                <a:solidFill>
                  <a:srgbClr val="004493"/>
                </a:solidFill>
                <a:latin typeface="Trebuchet MS"/>
              </a:rPr>
              <a:t>MRS response to economic challenges: mobilizing and building support measures</a:t>
            </a:r>
            <a:endParaRPr lang="sk-SK" sz="1200" b="0" strike="noStrike" spc="-1">
              <a:latin typeface="Arial"/>
            </a:endParaRPr>
          </a:p>
        </p:txBody>
      </p:sp>
      <p:sp>
        <p:nvSpPr>
          <p:cNvPr id="144" name="CustomShape 4"/>
          <p:cNvSpPr/>
          <p:nvPr/>
        </p:nvSpPr>
        <p:spPr>
          <a:xfrm>
            <a:off x="207720" y="856800"/>
            <a:ext cx="8537040" cy="37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16000" indent="-215640">
              <a:lnSpc>
                <a:spcPct val="100000"/>
              </a:lnSpc>
              <a:buClr>
                <a:srgbClr val="000000"/>
              </a:buClr>
              <a:buSzPct val="45000"/>
              <a:buFont typeface="Wingdings" charset="2"/>
              <a:buChar char=""/>
            </a:pPr>
            <a:r>
              <a:rPr lang="sk-SK" sz="1600" b="1" u="sng" strike="noStrike" spc="-1">
                <a:solidFill>
                  <a:srgbClr val="004493"/>
                </a:solidFill>
                <a:uFillTx/>
                <a:latin typeface="Trebuchet MS"/>
              </a:rPr>
              <a:t>The aim of the meeting was to:</a:t>
            </a:r>
            <a:r>
              <a:t/>
            </a:r>
            <a:br/>
            <a:r>
              <a:rPr lang="sk-SK" sz="1600" b="0" strike="noStrike" spc="-1">
                <a:solidFill>
                  <a:srgbClr val="004493"/>
                </a:solidFill>
                <a:latin typeface="Trebuchet MS"/>
              </a:rPr>
              <a:t>*revitalise a regular exchange between thematic coordinators responsible for skills  development, innovation and SMEs support from all four MRS</a:t>
            </a:r>
            <a:r>
              <a:t/>
            </a:r>
            <a:br/>
            <a:r>
              <a:rPr lang="sk-SK" sz="1600" b="0" strike="noStrike" spc="-1">
                <a:solidFill>
                  <a:srgbClr val="004493"/>
                </a:solidFill>
                <a:latin typeface="Trebuchet MS"/>
              </a:rPr>
              <a:t>*update each other on the situation in each macro-region and discuss and explore *possibilities to mobilise regional response to the economic challenges we will be all facing</a:t>
            </a:r>
            <a:r>
              <a:t/>
            </a:r>
            <a:br/>
            <a:r>
              <a:rPr lang="sk-SK" sz="1600" b="0" strike="noStrike" spc="-1">
                <a:solidFill>
                  <a:srgbClr val="004493"/>
                </a:solidFill>
                <a:latin typeface="Trebuchet MS"/>
              </a:rPr>
              <a:t>*discuss the possibilities to use available ESIF funds </a:t>
            </a:r>
            <a:r>
              <a:t/>
            </a:r>
            <a:br/>
            <a:r>
              <a:rPr lang="sk-SK" sz="1600" b="0" strike="noStrike" spc="-1">
                <a:solidFill>
                  <a:srgbClr val="004493"/>
                </a:solidFill>
                <a:latin typeface="Trebuchet MS"/>
              </a:rPr>
              <a:t>*build joint initiatives between all four macro-regions</a:t>
            </a:r>
            <a:r>
              <a:t/>
            </a:r>
            <a:br/>
            <a:r>
              <a:rPr lang="sk-SK" sz="1600" b="0" strike="noStrike" spc="-1">
                <a:solidFill>
                  <a:srgbClr val="004493"/>
                </a:solidFill>
                <a:latin typeface="Trebuchet MS"/>
              </a:rPr>
              <a:t>*launch regular exchange between the thematic coordinators</a:t>
            </a:r>
            <a:r>
              <a:t/>
            </a:r>
            <a:br/>
            <a:r>
              <a:t/>
            </a:r>
            <a:br/>
            <a:r>
              <a:rPr lang="sk-SK" sz="1600" b="0" strike="noStrike" spc="-1">
                <a:solidFill>
                  <a:srgbClr val="004493"/>
                </a:solidFill>
                <a:latin typeface="Trebuchet MS"/>
              </a:rPr>
              <a:t>We are all going through a challenging and demanding time that already shows consequences for our tomorrow. Such times require stronger solidarity and discussion on how to best use the available resources and know how to help the regions recover and prepare for the economic recession. How to use our networks best to find solutions that will support employment and sustainable economic transitions. </a:t>
            </a:r>
            <a:r>
              <a:t/>
            </a:r>
            <a:br/>
            <a:r>
              <a:t/>
            </a:r>
            <a:br/>
            <a:r>
              <a:t/>
            </a:r>
            <a:br/>
            <a:r>
              <a:rPr lang="sk-SK" sz="1600" b="1" strike="noStrike" spc="-1">
                <a:solidFill>
                  <a:srgbClr val="004493"/>
                </a:solidFill>
                <a:latin typeface="Trebuchet MS"/>
              </a:rPr>
              <a:t>Cooperation is a core value to become stronger together in all aspects of life. Being closer to regions and citizens, MRSs play an active role in addressing current and future challenges and leading the debate in the regions. </a:t>
            </a:r>
            <a:endParaRPr lang="sk-SK"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CustomShape 1"/>
          <p:cNvSpPr/>
          <p:nvPr/>
        </p:nvSpPr>
        <p:spPr>
          <a:xfrm>
            <a:off x="360360" y="360360"/>
            <a:ext cx="6028920" cy="37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298"/>
              </a:spcBef>
            </a:pPr>
            <a:r>
              <a:rPr lang="sk-SK" sz="1200" b="1" strike="noStrike" spc="-1">
                <a:solidFill>
                  <a:srgbClr val="004493"/>
                </a:solidFill>
                <a:latin typeface="Trebuchet MS"/>
              </a:rPr>
              <a:t>MRS response to economic challenges: mobilizing and building support measures</a:t>
            </a:r>
            <a:endParaRPr lang="sk-SK" sz="1200" b="0" strike="noStrike" spc="-1">
              <a:latin typeface="Arial"/>
            </a:endParaRPr>
          </a:p>
        </p:txBody>
      </p:sp>
      <p:sp>
        <p:nvSpPr>
          <p:cNvPr id="146" name="CustomShape 2"/>
          <p:cNvSpPr/>
          <p:nvPr/>
        </p:nvSpPr>
        <p:spPr>
          <a:xfrm>
            <a:off x="360000" y="912600"/>
            <a:ext cx="8537040" cy="37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sk-SK" sz="1600" b="1" strike="noStrike" spc="-1">
                <a:solidFill>
                  <a:srgbClr val="004493"/>
                </a:solidFill>
                <a:latin typeface="Trebuchet MS"/>
              </a:rPr>
              <a:t>X Initiatives and their task forces (time lines) </a:t>
            </a:r>
            <a:endParaRPr lang="sk-SK" sz="1600" b="0" strike="noStrike" spc="-1">
              <a:latin typeface="Arial"/>
            </a:endParaRPr>
          </a:p>
        </p:txBody>
      </p:sp>
      <p:sp>
        <p:nvSpPr>
          <p:cNvPr id="147" name="CustomShape 3"/>
          <p:cNvSpPr/>
          <p:nvPr/>
        </p:nvSpPr>
        <p:spPr>
          <a:xfrm>
            <a:off x="360000" y="1464840"/>
            <a:ext cx="8443440" cy="2550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88000"/>
          </a:bodyPr>
          <a:lstStyle/>
          <a:p>
            <a:pPr>
              <a:lnSpc>
                <a:spcPct val="100000"/>
              </a:lnSpc>
              <a:spcBef>
                <a:spcPts val="349"/>
              </a:spcBef>
            </a:pPr>
            <a:r>
              <a:rPr lang="sk-SK" sz="1400" b="0" strike="noStrike" spc="-1">
                <a:solidFill>
                  <a:srgbClr val="636363"/>
                </a:solidFill>
                <a:latin typeface="Trebuchet MS"/>
              </a:rPr>
              <a:t>Task forces will further elaborate the proposals, groups with one or two persons per MRS. </a:t>
            </a:r>
            <a:endParaRPr lang="sk-SK" sz="1400" b="0" strike="noStrike" spc="-1">
              <a:latin typeface="Arial"/>
            </a:endParaRPr>
          </a:p>
          <a:p>
            <a:pPr>
              <a:lnSpc>
                <a:spcPct val="100000"/>
              </a:lnSpc>
              <a:spcBef>
                <a:spcPts val="349"/>
              </a:spcBef>
            </a:pPr>
            <a:endParaRPr lang="sk-SK" sz="1400" b="0" strike="noStrike" spc="-1">
              <a:latin typeface="Arial"/>
            </a:endParaRPr>
          </a:p>
          <a:p>
            <a:pPr>
              <a:lnSpc>
                <a:spcPct val="100000"/>
              </a:lnSpc>
              <a:spcBef>
                <a:spcPts val="349"/>
              </a:spcBef>
            </a:pPr>
            <a:r>
              <a:rPr lang="sk-SK" sz="1400" b="0" strike="noStrike" spc="-1">
                <a:solidFill>
                  <a:srgbClr val="636363"/>
                </a:solidFill>
                <a:latin typeface="Trebuchet MS"/>
              </a:rPr>
              <a:t>Thematic Coordinators/Flagship leaders sign up for the task forces.</a:t>
            </a:r>
            <a:endParaRPr lang="sk-SK" sz="1400" b="0" strike="noStrike" spc="-1">
              <a:latin typeface="Arial"/>
            </a:endParaRPr>
          </a:p>
          <a:p>
            <a:pPr>
              <a:lnSpc>
                <a:spcPct val="100000"/>
              </a:lnSpc>
              <a:spcBef>
                <a:spcPts val="349"/>
              </a:spcBef>
            </a:pPr>
            <a:endParaRPr lang="sk-SK" sz="1400" b="0" strike="noStrike" spc="-1">
              <a:latin typeface="Arial"/>
            </a:endParaRPr>
          </a:p>
          <a:p>
            <a:pPr>
              <a:lnSpc>
                <a:spcPct val="100000"/>
              </a:lnSpc>
              <a:spcBef>
                <a:spcPts val="349"/>
              </a:spcBef>
            </a:pPr>
            <a:r>
              <a:rPr lang="sk-SK" sz="1400" b="0" strike="noStrike" spc="-1">
                <a:solidFill>
                  <a:srgbClr val="636363"/>
                </a:solidFill>
                <a:latin typeface="Trebuchet MS"/>
              </a:rPr>
              <a:t>A coordinator is assigned for each task force that independently organize the needed meetings.</a:t>
            </a:r>
            <a:endParaRPr lang="sk-SK" sz="1400" b="0" strike="noStrike" spc="-1">
              <a:latin typeface="Arial"/>
            </a:endParaRPr>
          </a:p>
          <a:p>
            <a:pPr>
              <a:lnSpc>
                <a:spcPct val="100000"/>
              </a:lnSpc>
              <a:spcBef>
                <a:spcPts val="349"/>
              </a:spcBef>
            </a:pPr>
            <a:endParaRPr lang="sk-SK" sz="1400" b="0" strike="noStrike" spc="-1">
              <a:latin typeface="Arial"/>
            </a:endParaRPr>
          </a:p>
          <a:p>
            <a:pPr>
              <a:lnSpc>
                <a:spcPct val="100000"/>
              </a:lnSpc>
              <a:spcBef>
                <a:spcPts val="349"/>
              </a:spcBef>
            </a:pPr>
            <a:r>
              <a:rPr lang="sk-SK" sz="1400" b="0" strike="noStrike" spc="-1">
                <a:solidFill>
                  <a:srgbClr val="636363"/>
                </a:solidFill>
                <a:latin typeface="Trebuchet MS"/>
              </a:rPr>
              <a:t>The task is to present the initiative in a one-page-summary with aim, objective, structure, outcomes, possible funding sources and indication of a timeline - short-term (now without funding or with existing funding), mid-term (within a year, with funding from present programmes) or long-term (within 2 to 3 years, with funding from next programmes). </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004493"/>
                </a:solidFill>
                <a:latin typeface="Trebuchet MS"/>
              </a:rPr>
              <a:t> </a:t>
            </a:r>
            <a:endParaRPr lang="sk-SK" sz="1400" b="0" strike="noStrike" spc="-1">
              <a:latin typeface="Arial"/>
            </a:endParaRPr>
          </a:p>
          <a:p>
            <a:pPr>
              <a:lnSpc>
                <a:spcPct val="100000"/>
              </a:lnSpc>
            </a:pPr>
            <a:endParaRPr lang="sk-SK" sz="1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4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CustomShape 1"/>
          <p:cNvSpPr/>
          <p:nvPr/>
        </p:nvSpPr>
        <p:spPr>
          <a:xfrm>
            <a:off x="360360" y="360360"/>
            <a:ext cx="6028920" cy="37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298"/>
              </a:spcBef>
            </a:pPr>
            <a:r>
              <a:rPr lang="sk-SK" sz="1200" b="1" strike="noStrike" spc="-1">
                <a:solidFill>
                  <a:srgbClr val="004493"/>
                </a:solidFill>
                <a:latin typeface="Trebuchet MS"/>
              </a:rPr>
              <a:t>MRS response to economic challenges: mobilizing and building support measures</a:t>
            </a:r>
            <a:endParaRPr lang="sk-SK" sz="1200" b="0" strike="noStrike" spc="-1">
              <a:latin typeface="Arial"/>
            </a:endParaRPr>
          </a:p>
        </p:txBody>
      </p:sp>
      <p:sp>
        <p:nvSpPr>
          <p:cNvPr id="149" name="CustomShape 2"/>
          <p:cNvSpPr/>
          <p:nvPr/>
        </p:nvSpPr>
        <p:spPr>
          <a:xfrm>
            <a:off x="360000" y="828720"/>
            <a:ext cx="8537040" cy="37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sk-SK" sz="1600" b="1" strike="noStrike" spc="-1">
                <a:solidFill>
                  <a:srgbClr val="004493"/>
                </a:solidFill>
                <a:latin typeface="Trebuchet MS"/>
              </a:rPr>
              <a:t>Challenges and matching initiatives</a:t>
            </a:r>
            <a:endParaRPr lang="sk-SK" sz="1600" b="0" strike="noStrike" spc="-1">
              <a:latin typeface="Arial"/>
            </a:endParaRPr>
          </a:p>
        </p:txBody>
      </p:sp>
      <p:sp>
        <p:nvSpPr>
          <p:cNvPr id="150" name="CustomShape 3"/>
          <p:cNvSpPr/>
          <p:nvPr/>
        </p:nvSpPr>
        <p:spPr>
          <a:xfrm>
            <a:off x="360000" y="1295280"/>
            <a:ext cx="8443440" cy="4662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0000"/>
          </a:bodyPr>
          <a:lstStyle/>
          <a:p>
            <a:pPr>
              <a:lnSpc>
                <a:spcPct val="100000"/>
              </a:lnSpc>
            </a:pPr>
            <a:r>
              <a:rPr lang="sk-SK" sz="1400" b="1" strike="noStrike" spc="-1">
                <a:solidFill>
                  <a:srgbClr val="004493"/>
                </a:solidFill>
                <a:latin typeface="Trebuchet MS"/>
              </a:rPr>
              <a:t>Challenge 1: 	</a:t>
            </a:r>
            <a:r>
              <a:rPr lang="sk-SK" sz="1400" b="1" strike="noStrike" spc="-1">
                <a:solidFill>
                  <a:srgbClr val="636363"/>
                </a:solidFill>
                <a:latin typeface="Trebuchet MS"/>
              </a:rPr>
              <a:t>Some businesses will disappear – unemployed will need retraining</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004493"/>
                </a:solidFill>
                <a:latin typeface="Trebuchet MS"/>
              </a:rPr>
              <a:t>Challenge 2: 	</a:t>
            </a:r>
            <a:r>
              <a:rPr lang="sk-SK" sz="1400" b="1" strike="noStrike" spc="-1">
                <a:solidFill>
                  <a:srgbClr val="636363"/>
                </a:solidFill>
                <a:latin typeface="Trebuchet MS"/>
              </a:rPr>
              <a:t>Some businesses will grow and new ones will emerge – shortage of skilled labour</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004493"/>
                </a:solidFill>
                <a:latin typeface="Trebuchet MS"/>
              </a:rPr>
              <a:t>			Initiative 1: 4MRS platform on competence supply</a:t>
            </a:r>
            <a:endParaRPr lang="sk-SK" sz="1400" b="0" strike="noStrike" spc="-1">
              <a:latin typeface="Arial"/>
            </a:endParaRPr>
          </a:p>
          <a:p>
            <a:pPr>
              <a:lnSpc>
                <a:spcPct val="100000"/>
              </a:lnSpc>
            </a:pPr>
            <a:r>
              <a:rPr lang="sk-SK" sz="1400" b="1" strike="noStrike" spc="-1">
                <a:solidFill>
                  <a:srgbClr val="004493"/>
                </a:solidFill>
                <a:latin typeface="Trebuchet MS"/>
              </a:rPr>
              <a:t>			</a:t>
            </a:r>
            <a:r>
              <a:rPr lang="sk-SK" sz="1400" b="0" strike="noStrike" spc="-1">
                <a:solidFill>
                  <a:srgbClr val="636363"/>
                </a:solidFill>
                <a:latin typeface="Trebuchet MS"/>
              </a:rPr>
              <a:t>Starting with two mappings on needed skills (businesses facing skills shortage) and 				capacity for retraining matching these skills. The aim is to view the macro-region as 				one labour market and one market for re-training. This initiative will promote labour</a:t>
            </a:r>
            <a:endParaRPr lang="sk-SK" sz="1400" b="0" strike="noStrike" spc="-1">
              <a:latin typeface="Arial"/>
            </a:endParaRPr>
          </a:p>
          <a:p>
            <a:pPr>
              <a:lnSpc>
                <a:spcPct val="100000"/>
              </a:lnSpc>
            </a:pPr>
            <a:r>
              <a:rPr lang="sk-SK" sz="1400" b="0" strike="noStrike" spc="-1">
                <a:solidFill>
                  <a:srgbClr val="636363"/>
                </a:solidFill>
                <a:latin typeface="Trebuchet MS"/>
              </a:rPr>
              <a:t> 			mobility in order to fill the gaps but also fostering a closer collaboration on</a:t>
            </a:r>
            <a:endParaRPr lang="sk-SK" sz="1400" b="0" strike="noStrike" spc="-1">
              <a:latin typeface="Arial"/>
            </a:endParaRPr>
          </a:p>
          <a:p>
            <a:pPr>
              <a:lnSpc>
                <a:spcPct val="100000"/>
              </a:lnSpc>
            </a:pPr>
            <a:r>
              <a:rPr lang="sk-SK" sz="1400" b="0" strike="noStrike" spc="-1">
                <a:solidFill>
                  <a:srgbClr val="636363"/>
                </a:solidFill>
                <a:latin typeface="Trebuchet MS"/>
              </a:rPr>
              <a:t> 			competence supply. The two mappings can be done short-term by Thematic</a:t>
            </a:r>
            <a:endParaRPr lang="sk-SK" sz="1400" b="0" strike="noStrike" spc="-1">
              <a:latin typeface="Arial"/>
            </a:endParaRPr>
          </a:p>
          <a:p>
            <a:pPr>
              <a:lnSpc>
                <a:spcPct val="100000"/>
              </a:lnSpc>
            </a:pPr>
            <a:r>
              <a:rPr lang="sk-SK" sz="1400" b="0" strike="noStrike" spc="-1">
                <a:solidFill>
                  <a:srgbClr val="636363"/>
                </a:solidFill>
                <a:latin typeface="Trebuchet MS"/>
              </a:rPr>
              <a:t> 			Coordinators and their steering groups. Next step possible ESF-funding from present</a:t>
            </a:r>
            <a:endParaRPr lang="sk-SK" sz="1400" b="0" strike="noStrike" spc="-1">
              <a:latin typeface="Arial"/>
            </a:endParaRPr>
          </a:p>
          <a:p>
            <a:pPr>
              <a:lnSpc>
                <a:spcPct val="100000"/>
              </a:lnSpc>
            </a:pPr>
            <a:r>
              <a:rPr lang="sk-SK" sz="1400" b="0" strike="noStrike" spc="-1">
                <a:solidFill>
                  <a:srgbClr val="636363"/>
                </a:solidFill>
                <a:latin typeface="Trebuchet MS"/>
              </a:rPr>
              <a:t> 			programmes (mid-term) </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004493"/>
                </a:solidFill>
                <a:latin typeface="Trebuchet MS"/>
              </a:rPr>
              <a:t>Challenge 3: 	</a:t>
            </a:r>
            <a:r>
              <a:rPr lang="sk-SK" sz="1400" b="1" strike="noStrike" spc="-1">
                <a:solidFill>
                  <a:srgbClr val="636363"/>
                </a:solidFill>
                <a:latin typeface="Trebuchet MS"/>
              </a:rPr>
              <a:t>Home-schooling with new digital solutions is a new demand</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636363"/>
                </a:solidFill>
                <a:latin typeface="Trebuchet MS"/>
              </a:rPr>
              <a:t>			</a:t>
            </a:r>
            <a:r>
              <a:rPr lang="sk-SK" sz="1400" b="1" strike="noStrike" spc="-1">
                <a:solidFill>
                  <a:srgbClr val="004493"/>
                </a:solidFill>
                <a:latin typeface="Trebuchet MS"/>
              </a:rPr>
              <a:t>Initiative 2: 4MRS platform on digital solutions within education (home-schooling)</a:t>
            </a:r>
            <a:endParaRPr lang="sk-SK" sz="1400" b="0" strike="noStrike" spc="-1">
              <a:latin typeface="Arial"/>
            </a:endParaRPr>
          </a:p>
          <a:p>
            <a:pPr>
              <a:lnSpc>
                <a:spcPct val="100000"/>
              </a:lnSpc>
            </a:pPr>
            <a:r>
              <a:rPr lang="sk-SK" sz="1400" b="0" strike="noStrike" spc="-1">
                <a:solidFill>
                  <a:srgbClr val="636363"/>
                </a:solidFill>
                <a:latin typeface="Trebuchet MS"/>
              </a:rPr>
              <a:t>			Home-schooling and e-learning has come to stay, also after the immediate Corona-</a:t>
            </a:r>
            <a:endParaRPr lang="sk-SK" sz="1400" b="0" strike="noStrike" spc="-1">
              <a:latin typeface="Arial"/>
            </a:endParaRPr>
          </a:p>
          <a:p>
            <a:pPr>
              <a:lnSpc>
                <a:spcPct val="100000"/>
              </a:lnSpc>
            </a:pPr>
            <a:r>
              <a:rPr lang="sk-SK" sz="1400" b="0" strike="noStrike" spc="-1">
                <a:solidFill>
                  <a:srgbClr val="636363"/>
                </a:solidFill>
                <a:latin typeface="Trebuchet MS"/>
              </a:rPr>
              <a:t>			crises. The initiative is a platform for learning from good practice and to take joint</a:t>
            </a:r>
            <a:endParaRPr lang="sk-SK" sz="1400" b="0" strike="noStrike" spc="-1">
              <a:latin typeface="Arial"/>
            </a:endParaRPr>
          </a:p>
          <a:p>
            <a:pPr>
              <a:lnSpc>
                <a:spcPct val="100000"/>
              </a:lnSpc>
            </a:pPr>
            <a:r>
              <a:rPr lang="sk-SK" sz="1400" b="0" strike="noStrike" spc="-1">
                <a:solidFill>
                  <a:srgbClr val="636363"/>
                </a:solidFill>
                <a:latin typeface="Trebuchet MS"/>
              </a:rPr>
              <a:t> 			initiatives on for example pedagogical measures or technical solutions. Possible short-</a:t>
            </a:r>
            <a:endParaRPr lang="sk-SK" sz="1400" b="0" strike="noStrike" spc="-1">
              <a:latin typeface="Arial"/>
            </a:endParaRPr>
          </a:p>
          <a:p>
            <a:pPr>
              <a:lnSpc>
                <a:spcPct val="100000"/>
              </a:lnSpc>
            </a:pPr>
            <a:r>
              <a:rPr lang="sk-SK" sz="1400" b="0" strike="noStrike" spc="-1">
                <a:solidFill>
                  <a:srgbClr val="636363"/>
                </a:solidFill>
                <a:latin typeface="Trebuchet MS"/>
              </a:rPr>
              <a:t>			term to set up the platform but funding (ESF) needed for activities, thematic working</a:t>
            </a:r>
            <a:endParaRPr lang="sk-SK" sz="1400" b="0" strike="noStrike" spc="-1">
              <a:latin typeface="Arial"/>
            </a:endParaRPr>
          </a:p>
          <a:p>
            <a:pPr>
              <a:lnSpc>
                <a:spcPct val="100000"/>
              </a:lnSpc>
            </a:pPr>
            <a:r>
              <a:rPr lang="sk-SK" sz="1400" b="0" strike="noStrike" spc="-1">
                <a:solidFill>
                  <a:srgbClr val="636363"/>
                </a:solidFill>
                <a:latin typeface="Trebuchet MS"/>
              </a:rPr>
              <a:t> 			groups.</a:t>
            </a:r>
            <a:endParaRPr lang="sk-SK" sz="1400" b="0" strike="noStrike" spc="-1">
              <a:latin typeface="Arial"/>
            </a:endParaRPr>
          </a:p>
          <a:p>
            <a:pPr>
              <a:lnSpc>
                <a:spcPct val="100000"/>
              </a:lnSpc>
            </a:pPr>
            <a:r>
              <a:rPr lang="sk-SK" sz="1400" b="1" strike="noStrike" spc="-1">
                <a:solidFill>
                  <a:srgbClr val="004493"/>
                </a:solidFill>
                <a:latin typeface="Trebuchet MS"/>
              </a:rPr>
              <a:t>			</a:t>
            </a:r>
            <a:endParaRPr lang="sk-SK" sz="1400" b="0" strike="noStrike" spc="-1">
              <a:latin typeface="Arial"/>
            </a:endParaRPr>
          </a:p>
          <a:p>
            <a:pPr>
              <a:lnSpc>
                <a:spcPct val="100000"/>
              </a:lnSpc>
            </a:pPr>
            <a:r>
              <a:rPr lang="sk-SK" sz="1400" b="1" strike="noStrike" spc="-1">
                <a:solidFill>
                  <a:srgbClr val="004493"/>
                </a:solidFill>
                <a:latin typeface="Trebuchet MS"/>
              </a:rPr>
              <a:t> </a:t>
            </a:r>
            <a:endParaRPr lang="sk-SK" sz="1400" b="0" strike="noStrike" spc="-1">
              <a:latin typeface="Arial"/>
            </a:endParaRPr>
          </a:p>
          <a:p>
            <a:pPr>
              <a:lnSpc>
                <a:spcPct val="100000"/>
              </a:lnSpc>
            </a:pPr>
            <a:endParaRPr lang="sk-SK" sz="1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1" presetClass="entr" fill="hold" nodeType="clickEffect">
                                  <p:stCondLst>
                                    <p:cond delay="0"/>
                                  </p:stCondLst>
                                  <p:childTnLst>
                                    <p:set>
                                      <p:cBhvr>
                                        <p:cTn id="6" dur="1" fill="hold">
                                          <p:stCondLst>
                                            <p:cond delay="0"/>
                                          </p:stCondLst>
                                        </p:cTn>
                                        <p:tgtEl>
                                          <p:spTgt spid="150">
                                            <p:txEl>
                                              <p:pRg st="0" end="0"/>
                                            </p:txEl>
                                          </p:spTgt>
                                        </p:tgtEl>
                                        <p:attrNameLst>
                                          <p:attrName>style.visibility</p:attrName>
                                        </p:attrNameLst>
                                      </p:cBhvr>
                                      <p:to>
                                        <p:strVal val="visible"/>
                                      </p:to>
                                    </p:set>
                                  </p:childTnLst>
                                </p:cTn>
                              </p:par>
                            </p:childTnLst>
                          </p:cTn>
                        </p:par>
                      </p:childTnLst>
                    </p:cTn>
                  </p:par>
                  <p:par>
                    <p:cTn id="7" fill="hold" nodeType="clickEffect">
                      <p:stCondLst>
                        <p:cond delay="indefinite"/>
                      </p:stCondLst>
                      <p:childTnLst>
                        <p:par>
                          <p:cTn id="8" fill="hold" nodeType="withEffect">
                            <p:stCondLst>
                              <p:cond delay="0"/>
                            </p:stCondLst>
                            <p:childTnLst>
                              <p:par>
                                <p:cTn id="9" presetID="1" presetClass="entr" fill="hold" nodeType="clickEffect">
                                  <p:stCondLst>
                                    <p:cond delay="0"/>
                                  </p:stCondLst>
                                  <p:childTnLst>
                                    <p:set>
                                      <p:cBhvr>
                                        <p:cTn id="10" dur="1" fill="hold">
                                          <p:stCondLst>
                                            <p:cond delay="0"/>
                                          </p:stCondLst>
                                        </p:cTn>
                                        <p:tgtEl>
                                          <p:spTgt spid="150">
                                            <p:txEl>
                                              <p:pRg st="2" end="2"/>
                                            </p:txEl>
                                          </p:spTgt>
                                        </p:tgtEl>
                                        <p:attrNameLst>
                                          <p:attrName>style.visibility</p:attrName>
                                        </p:attrNameLst>
                                      </p:cBhvr>
                                      <p:to>
                                        <p:strVal val="visible"/>
                                      </p:to>
                                    </p:set>
                                  </p:childTnLst>
                                </p:cTn>
                              </p:par>
                            </p:childTnLst>
                          </p:cTn>
                        </p:par>
                      </p:childTnLst>
                    </p:cTn>
                  </p:par>
                  <p:par>
                    <p:cTn id="11" fill="hold" nodeType="clickEffect">
                      <p:stCondLst>
                        <p:cond delay="indefinite"/>
                      </p:stCondLst>
                      <p:childTnLst>
                        <p:par>
                          <p:cTn id="12" fill="hold" nodeType="withEffect">
                            <p:stCondLst>
                              <p:cond delay="0"/>
                            </p:stCondLst>
                            <p:childTnLst>
                              <p:par>
                                <p:cTn id="13" presetID="1" presetClass="entr" fill="hold" nodeType="clickEffect">
                                  <p:stCondLst>
                                    <p:cond delay="0"/>
                                  </p:stCondLst>
                                  <p:childTnLst>
                                    <p:set>
                                      <p:cBhvr>
                                        <p:cTn id="14" dur="1" fill="hold">
                                          <p:stCondLst>
                                            <p:cond delay="0"/>
                                          </p:stCondLst>
                                        </p:cTn>
                                        <p:tgtEl>
                                          <p:spTgt spid="150">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50">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150">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150">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150">
                                            <p:txEl>
                                              <p:pRg st="8" end="8"/>
                                            </p:txEl>
                                          </p:spTgt>
                                        </p:tgtEl>
                                        <p:attrNameLst>
                                          <p:attrName>style.visibility</p:attrName>
                                        </p:attrNameLst>
                                      </p:cBhvr>
                                      <p:to>
                                        <p:strVal val="visible"/>
                                      </p:to>
                                    </p:set>
                                  </p:childTnLst>
                                </p:cTn>
                              </p:par>
                              <p:par>
                                <p:cTn id="23" presetID="1" presetClass="entr" fill="hold" nodeType="withEffect">
                                  <p:stCondLst>
                                    <p:cond delay="0"/>
                                  </p:stCondLst>
                                  <p:childTnLst>
                                    <p:set>
                                      <p:cBhvr>
                                        <p:cTn id="24" dur="1" fill="hold">
                                          <p:stCondLst>
                                            <p:cond delay="0"/>
                                          </p:stCondLst>
                                        </p:cTn>
                                        <p:tgtEl>
                                          <p:spTgt spid="150">
                                            <p:txEl>
                                              <p:pRg st="9" end="9"/>
                                            </p:txEl>
                                          </p:spTgt>
                                        </p:tgtEl>
                                        <p:attrNameLst>
                                          <p:attrName>style.visibility</p:attrName>
                                        </p:attrNameLst>
                                      </p:cBhvr>
                                      <p:to>
                                        <p:strVal val="visible"/>
                                      </p:to>
                                    </p:set>
                                  </p:childTnLst>
                                </p:cTn>
                              </p:par>
                            </p:childTnLst>
                          </p:cTn>
                        </p:par>
                      </p:childTnLst>
                    </p:cTn>
                  </p:par>
                  <p:par>
                    <p:cTn id="25" fill="hold" nodeType="clickEffect">
                      <p:stCondLst>
                        <p:cond delay="indefinite"/>
                      </p:stCondLst>
                      <p:childTnLst>
                        <p:par>
                          <p:cTn id="26" fill="hold" nodeType="withEffect">
                            <p:stCondLst>
                              <p:cond delay="0"/>
                            </p:stCondLst>
                            <p:childTnLst>
                              <p:par>
                                <p:cTn id="27" presetID="1" presetClass="entr" fill="hold" nodeType="clickEffect">
                                  <p:stCondLst>
                                    <p:cond delay="0"/>
                                  </p:stCondLst>
                                  <p:childTnLst>
                                    <p:set>
                                      <p:cBhvr>
                                        <p:cTn id="28" dur="1" fill="hold">
                                          <p:stCondLst>
                                            <p:cond delay="0"/>
                                          </p:stCondLst>
                                        </p:cTn>
                                        <p:tgtEl>
                                          <p:spTgt spid="150">
                                            <p:txEl>
                                              <p:pRg st="11" end="11"/>
                                            </p:txEl>
                                          </p:spTgt>
                                        </p:tgtEl>
                                        <p:attrNameLst>
                                          <p:attrName>style.visibility</p:attrName>
                                        </p:attrNameLst>
                                      </p:cBhvr>
                                      <p:to>
                                        <p:strVal val="visible"/>
                                      </p:to>
                                    </p:set>
                                  </p:childTnLst>
                                </p:cTn>
                              </p:par>
                            </p:childTnLst>
                          </p:cTn>
                        </p:par>
                      </p:childTnLst>
                    </p:cTn>
                  </p:par>
                  <p:par>
                    <p:cTn id="29" fill="hold" nodeType="clickEffect">
                      <p:stCondLst>
                        <p:cond delay="indefinite"/>
                      </p:stCondLst>
                      <p:childTnLst>
                        <p:par>
                          <p:cTn id="30" fill="hold" nodeType="withEffect">
                            <p:stCondLst>
                              <p:cond delay="0"/>
                            </p:stCondLst>
                            <p:childTnLst>
                              <p:par>
                                <p:cTn id="31" presetID="1" presetClass="entr" fill="hold" nodeType="clickEffect">
                                  <p:stCondLst>
                                    <p:cond delay="0"/>
                                  </p:stCondLst>
                                  <p:childTnLst>
                                    <p:set>
                                      <p:cBhvr>
                                        <p:cTn id="32" dur="1" fill="hold">
                                          <p:stCondLst>
                                            <p:cond delay="0"/>
                                          </p:stCondLst>
                                        </p:cTn>
                                        <p:tgtEl>
                                          <p:spTgt spid="150">
                                            <p:txEl>
                                              <p:pRg st="13" end="13"/>
                                            </p:txEl>
                                          </p:spTgt>
                                        </p:tgtEl>
                                        <p:attrNameLst>
                                          <p:attrName>style.visibility</p:attrName>
                                        </p:attrNameLst>
                                      </p:cBhvr>
                                      <p:to>
                                        <p:strVal val="visible"/>
                                      </p:to>
                                    </p:set>
                                  </p:childTnLst>
                                </p:cTn>
                              </p:par>
                              <p:par>
                                <p:cTn id="33" presetID="1" presetClass="entr" fill="hold" nodeType="withEffect">
                                  <p:stCondLst>
                                    <p:cond delay="0"/>
                                  </p:stCondLst>
                                  <p:childTnLst>
                                    <p:set>
                                      <p:cBhvr>
                                        <p:cTn id="34" dur="1" fill="hold">
                                          <p:stCondLst>
                                            <p:cond delay="0"/>
                                          </p:stCondLst>
                                        </p:cTn>
                                        <p:tgtEl>
                                          <p:spTgt spid="150">
                                            <p:txEl>
                                              <p:pRg st="14" end="14"/>
                                            </p:txEl>
                                          </p:spTgt>
                                        </p:tgtEl>
                                        <p:attrNameLst>
                                          <p:attrName>style.visibility</p:attrName>
                                        </p:attrNameLst>
                                      </p:cBhvr>
                                      <p:to>
                                        <p:strVal val="visible"/>
                                      </p:to>
                                    </p:set>
                                  </p:childTnLst>
                                </p:cTn>
                              </p:par>
                              <p:par>
                                <p:cTn id="35" presetID="1" presetClass="entr" fill="hold" nodeType="withEffect">
                                  <p:stCondLst>
                                    <p:cond delay="0"/>
                                  </p:stCondLst>
                                  <p:childTnLst>
                                    <p:set>
                                      <p:cBhvr>
                                        <p:cTn id="36" dur="1" fill="hold">
                                          <p:stCondLst>
                                            <p:cond delay="0"/>
                                          </p:stCondLst>
                                        </p:cTn>
                                        <p:tgtEl>
                                          <p:spTgt spid="150">
                                            <p:txEl>
                                              <p:pRg st="15" end="15"/>
                                            </p:txEl>
                                          </p:spTgt>
                                        </p:tgtEl>
                                        <p:attrNameLst>
                                          <p:attrName>style.visibility</p:attrName>
                                        </p:attrNameLst>
                                      </p:cBhvr>
                                      <p:to>
                                        <p:strVal val="visible"/>
                                      </p:to>
                                    </p:set>
                                  </p:childTnLst>
                                </p:cTn>
                              </p:par>
                              <p:par>
                                <p:cTn id="37" presetID="1" presetClass="entr" fill="hold" nodeType="withEffect">
                                  <p:stCondLst>
                                    <p:cond delay="0"/>
                                  </p:stCondLst>
                                  <p:childTnLst>
                                    <p:set>
                                      <p:cBhvr>
                                        <p:cTn id="38" dur="1" fill="hold">
                                          <p:stCondLst>
                                            <p:cond delay="0"/>
                                          </p:stCondLst>
                                        </p:cTn>
                                        <p:tgtEl>
                                          <p:spTgt spid="150">
                                            <p:txEl>
                                              <p:pRg st="16" end="16"/>
                                            </p:txEl>
                                          </p:spTgt>
                                        </p:tgtEl>
                                        <p:attrNameLst>
                                          <p:attrName>style.visibility</p:attrName>
                                        </p:attrNameLst>
                                      </p:cBhvr>
                                      <p:to>
                                        <p:strVal val="visible"/>
                                      </p:to>
                                    </p:set>
                                  </p:childTnLst>
                                </p:cTn>
                              </p:par>
                              <p:par>
                                <p:cTn id="39" presetID="1" presetClass="entr" fill="hold" nodeType="withEffect">
                                  <p:stCondLst>
                                    <p:cond delay="0"/>
                                  </p:stCondLst>
                                  <p:childTnLst>
                                    <p:set>
                                      <p:cBhvr>
                                        <p:cTn id="40" dur="1" fill="hold">
                                          <p:stCondLst>
                                            <p:cond delay="0"/>
                                          </p:stCondLst>
                                        </p:cTn>
                                        <p:tgtEl>
                                          <p:spTgt spid="150">
                                            <p:txEl>
                                              <p:pRg st="17" end="17"/>
                                            </p:txEl>
                                          </p:spTgt>
                                        </p:tgtEl>
                                        <p:attrNameLst>
                                          <p:attrName>style.visibility</p:attrName>
                                        </p:attrNameLst>
                                      </p:cBhvr>
                                      <p:to>
                                        <p:strVal val="visible"/>
                                      </p:to>
                                    </p:set>
                                  </p:childTnLst>
                                </p:cTn>
                              </p:par>
                              <p:par>
                                <p:cTn id="41" presetID="1" presetClass="entr" fill="hold" nodeType="withEffect">
                                  <p:stCondLst>
                                    <p:cond delay="0"/>
                                  </p:stCondLst>
                                  <p:childTnLst>
                                    <p:set>
                                      <p:cBhvr>
                                        <p:cTn id="42" dur="1" fill="hold">
                                          <p:stCondLst>
                                            <p:cond delay="0"/>
                                          </p:stCondLst>
                                        </p:cTn>
                                        <p:tgtEl>
                                          <p:spTgt spid="150">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ustomShape 1"/>
          <p:cNvSpPr/>
          <p:nvPr/>
        </p:nvSpPr>
        <p:spPr>
          <a:xfrm>
            <a:off x="360360" y="360360"/>
            <a:ext cx="6028920" cy="37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298"/>
              </a:spcBef>
            </a:pPr>
            <a:r>
              <a:rPr lang="sk-SK" sz="1200" b="1" strike="noStrike" spc="-1">
                <a:solidFill>
                  <a:srgbClr val="004493"/>
                </a:solidFill>
                <a:latin typeface="Trebuchet MS"/>
              </a:rPr>
              <a:t>MRS response to economic challenges: mobilizing and building support measures</a:t>
            </a:r>
            <a:endParaRPr lang="sk-SK" sz="1200" b="0" strike="noStrike" spc="-1">
              <a:latin typeface="Arial"/>
            </a:endParaRPr>
          </a:p>
        </p:txBody>
      </p:sp>
      <p:sp>
        <p:nvSpPr>
          <p:cNvPr id="152" name="CustomShape 2"/>
          <p:cNvSpPr/>
          <p:nvPr/>
        </p:nvSpPr>
        <p:spPr>
          <a:xfrm>
            <a:off x="360000" y="912600"/>
            <a:ext cx="8537040" cy="370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sk-SK" sz="1600" b="1" strike="noStrike" spc="-1">
                <a:solidFill>
                  <a:srgbClr val="004493"/>
                </a:solidFill>
                <a:latin typeface="Trebuchet MS"/>
              </a:rPr>
              <a:t>Challenges and matching initiatives </a:t>
            </a:r>
            <a:endParaRPr lang="sk-SK" sz="1600" b="0" strike="noStrike" spc="-1">
              <a:latin typeface="Arial"/>
            </a:endParaRPr>
          </a:p>
        </p:txBody>
      </p:sp>
      <p:sp>
        <p:nvSpPr>
          <p:cNvPr id="153" name="CustomShape 3"/>
          <p:cNvSpPr/>
          <p:nvPr/>
        </p:nvSpPr>
        <p:spPr>
          <a:xfrm>
            <a:off x="360000" y="1465200"/>
            <a:ext cx="8443440" cy="2107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85000"/>
          </a:bodyPr>
          <a:lstStyle/>
          <a:p>
            <a:pPr>
              <a:lnSpc>
                <a:spcPct val="100000"/>
              </a:lnSpc>
            </a:pPr>
            <a:r>
              <a:rPr lang="sk-SK" sz="1400" b="1" strike="noStrike" spc="-1">
                <a:solidFill>
                  <a:srgbClr val="004493"/>
                </a:solidFill>
                <a:latin typeface="Trebuchet MS"/>
              </a:rPr>
              <a:t>Challenge 4: 	</a:t>
            </a:r>
            <a:r>
              <a:rPr lang="sk-SK" sz="1400" b="1" strike="noStrike" spc="-1">
                <a:solidFill>
                  <a:srgbClr val="636363"/>
                </a:solidFill>
                <a:latin typeface="Trebuchet MS"/>
              </a:rPr>
              <a:t>SMEs is the group of companies in particular vulnerable to the crises</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004493"/>
                </a:solidFill>
                <a:latin typeface="Trebuchet MS"/>
              </a:rPr>
              <a:t>			Initiative 3: 4MRS platform on innovation cluster excellence</a:t>
            </a:r>
            <a:endParaRPr lang="sk-SK" sz="1400" b="0" strike="noStrike" spc="-1">
              <a:latin typeface="Arial"/>
            </a:endParaRPr>
          </a:p>
          <a:p>
            <a:pPr>
              <a:lnSpc>
                <a:spcPct val="100000"/>
              </a:lnSpc>
            </a:pPr>
            <a:r>
              <a:rPr lang="sk-SK" sz="1400" b="1" strike="noStrike" spc="-1">
                <a:solidFill>
                  <a:srgbClr val="004493"/>
                </a:solidFill>
                <a:latin typeface="Trebuchet MS"/>
              </a:rPr>
              <a:t>			</a:t>
            </a:r>
            <a:r>
              <a:rPr lang="sk-SK" sz="1400" b="0" strike="noStrike" spc="-1">
                <a:solidFill>
                  <a:srgbClr val="636363"/>
                </a:solidFill>
                <a:latin typeface="Trebuchet MS"/>
              </a:rPr>
              <a:t>Innovation clusters are an existing collaboration format appreciated by SMEs. They</a:t>
            </a:r>
            <a:endParaRPr lang="sk-SK" sz="1400" b="0" strike="noStrike" spc="-1">
              <a:latin typeface="Arial"/>
            </a:endParaRPr>
          </a:p>
          <a:p>
            <a:pPr>
              <a:lnSpc>
                <a:spcPct val="100000"/>
              </a:lnSpc>
            </a:pPr>
            <a:r>
              <a:rPr lang="sk-SK" sz="1400" b="0" strike="noStrike" spc="-1">
                <a:solidFill>
                  <a:srgbClr val="636363"/>
                </a:solidFill>
                <a:latin typeface="Trebuchet MS"/>
              </a:rPr>
              <a:t> 			become members and get access to competences such as funding, skill supply,</a:t>
            </a:r>
            <a:endParaRPr lang="sk-SK" sz="1400" b="0" strike="noStrike" spc="-1">
              <a:latin typeface="Arial"/>
            </a:endParaRPr>
          </a:p>
          <a:p>
            <a:pPr>
              <a:lnSpc>
                <a:spcPct val="100000"/>
              </a:lnSpc>
            </a:pPr>
            <a:r>
              <a:rPr lang="sk-SK" sz="1400" b="0" strike="noStrike" spc="-1">
                <a:solidFill>
                  <a:srgbClr val="636363"/>
                </a:solidFill>
                <a:latin typeface="Trebuchet MS"/>
              </a:rPr>
              <a:t> 			research, regional planning/strategies, internationalisation etc. This platform will put</a:t>
            </a:r>
            <a:endParaRPr lang="sk-SK" sz="1400" b="0" strike="noStrike" spc="-1">
              <a:latin typeface="Arial"/>
            </a:endParaRPr>
          </a:p>
          <a:p>
            <a:pPr>
              <a:lnSpc>
                <a:spcPct val="100000"/>
              </a:lnSpc>
            </a:pPr>
            <a:r>
              <a:rPr lang="sk-SK" sz="1400" b="0" strike="noStrike" spc="-1">
                <a:solidFill>
                  <a:srgbClr val="636363"/>
                </a:solidFill>
                <a:latin typeface="Trebuchet MS"/>
              </a:rPr>
              <a:t> 			together experts from all 4MRS on innovation clusters and focus on how these clusters</a:t>
            </a:r>
            <a:endParaRPr lang="sk-SK" sz="1400" b="0" strike="noStrike" spc="-1">
              <a:latin typeface="Arial"/>
            </a:endParaRPr>
          </a:p>
          <a:p>
            <a:pPr>
              <a:lnSpc>
                <a:spcPct val="100000"/>
              </a:lnSpc>
            </a:pPr>
            <a:r>
              <a:rPr lang="sk-SK" sz="1400" b="0" strike="noStrike" spc="-1">
                <a:solidFill>
                  <a:srgbClr val="636363"/>
                </a:solidFill>
                <a:latin typeface="Trebuchet MS"/>
              </a:rPr>
              <a:t> 			can better support SMEs in need of adjusting to a new market postCOVID-19. Possible</a:t>
            </a:r>
            <a:endParaRPr lang="sk-SK" sz="1400" b="0" strike="noStrike" spc="-1">
              <a:latin typeface="Arial"/>
            </a:endParaRPr>
          </a:p>
          <a:p>
            <a:pPr>
              <a:lnSpc>
                <a:spcPct val="100000"/>
              </a:lnSpc>
            </a:pPr>
            <a:r>
              <a:rPr lang="sk-SK" sz="1400" b="0" strike="noStrike" spc="-1">
                <a:solidFill>
                  <a:srgbClr val="636363"/>
                </a:solidFill>
                <a:latin typeface="Trebuchet MS"/>
              </a:rPr>
              <a:t> 			to organize on mid-term with help of present programmes (ERDF/ETC) </a:t>
            </a:r>
            <a:endParaRPr lang="sk-SK" sz="1400" b="0" strike="noStrike" spc="-1">
              <a:latin typeface="Arial"/>
            </a:endParaRPr>
          </a:p>
          <a:p>
            <a:pPr>
              <a:lnSpc>
                <a:spcPct val="100000"/>
              </a:lnSpc>
            </a:pPr>
            <a:endParaRPr lang="sk-SK" sz="1400" b="0" strike="noStrike" spc="-1">
              <a:latin typeface="Arial"/>
            </a:endParaRPr>
          </a:p>
          <a:p>
            <a:pPr>
              <a:lnSpc>
                <a:spcPct val="100000"/>
              </a:lnSpc>
            </a:pPr>
            <a:r>
              <a:rPr lang="sk-SK" sz="1400" b="1" strike="noStrike" spc="-1">
                <a:solidFill>
                  <a:srgbClr val="004493"/>
                </a:solidFill>
                <a:latin typeface="Trebuchet MS"/>
              </a:rPr>
              <a:t> </a:t>
            </a:r>
            <a:endParaRPr lang="sk-SK" sz="1400" b="0" strike="noStrike" spc="-1">
              <a:latin typeface="Arial"/>
            </a:endParaRPr>
          </a:p>
          <a:p>
            <a:pPr>
              <a:lnSpc>
                <a:spcPct val="100000"/>
              </a:lnSpc>
            </a:pPr>
            <a:endParaRPr lang="sk-SK" sz="1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1" presetClass="entr" fill="hold" nodeType="clickEffect">
                                  <p:stCondLst>
                                    <p:cond delay="0"/>
                                  </p:stCondLst>
                                  <p:childTnLst>
                                    <p:set>
                                      <p:cBhvr>
                                        <p:cTn id="6" dur="1" fill="hold">
                                          <p:stCondLst>
                                            <p:cond delay="0"/>
                                          </p:stCondLst>
                                        </p:cTn>
                                        <p:tgtEl>
                                          <p:spTgt spid="153">
                                            <p:txEl>
                                              <p:pRg st="0" end="0"/>
                                            </p:txEl>
                                          </p:spTgt>
                                        </p:tgtEl>
                                        <p:attrNameLst>
                                          <p:attrName>style.visibility</p:attrName>
                                        </p:attrNameLst>
                                      </p:cBhvr>
                                      <p:to>
                                        <p:strVal val="visible"/>
                                      </p:to>
                                    </p:set>
                                  </p:childTnLst>
                                </p:cTn>
                              </p:par>
                            </p:childTnLst>
                          </p:cTn>
                        </p:par>
                      </p:childTnLst>
                    </p:cTn>
                  </p:par>
                  <p:par>
                    <p:cTn id="7" fill="hold" nodeType="clickEffect">
                      <p:stCondLst>
                        <p:cond delay="indefinite"/>
                      </p:stCondLst>
                      <p:childTnLst>
                        <p:par>
                          <p:cTn id="8" fill="hold" nodeType="withEffect">
                            <p:stCondLst>
                              <p:cond delay="0"/>
                            </p:stCondLst>
                            <p:childTnLst>
                              <p:par>
                                <p:cTn id="9" presetID="1" presetClass="entr" fill="hold" nodeType="clickEffect">
                                  <p:stCondLst>
                                    <p:cond delay="0"/>
                                  </p:stCondLst>
                                  <p:childTnLst>
                                    <p:set>
                                      <p:cBhvr>
                                        <p:cTn id="10" dur="1" fill="hold">
                                          <p:stCondLst>
                                            <p:cond delay="0"/>
                                          </p:stCondLst>
                                        </p:cTn>
                                        <p:tgtEl>
                                          <p:spTgt spid="153">
                                            <p:txEl>
                                              <p:pRg st="2" end="2"/>
                                            </p:txEl>
                                          </p:spTgt>
                                        </p:tgtEl>
                                        <p:attrNameLst>
                                          <p:attrName>style.visibility</p:attrName>
                                        </p:attrNameLst>
                                      </p:cBhvr>
                                      <p:to>
                                        <p:strVal val="visible"/>
                                      </p:to>
                                    </p:set>
                                  </p:childTnLst>
                                </p:cTn>
                              </p:par>
                              <p:par>
                                <p:cTn id="11" presetID="1" presetClass="entr" fill="hold" nodeType="withEffect">
                                  <p:stCondLst>
                                    <p:cond delay="0"/>
                                  </p:stCondLst>
                                  <p:childTnLst>
                                    <p:set>
                                      <p:cBhvr>
                                        <p:cTn id="12" dur="1" fill="hold">
                                          <p:stCondLst>
                                            <p:cond delay="0"/>
                                          </p:stCondLst>
                                        </p:cTn>
                                        <p:tgtEl>
                                          <p:spTgt spid="153">
                                            <p:txEl>
                                              <p:pRg st="3" end="3"/>
                                            </p:txEl>
                                          </p:spTgt>
                                        </p:tgtEl>
                                        <p:attrNameLst>
                                          <p:attrName>style.visibility</p:attrName>
                                        </p:attrNameLst>
                                      </p:cBhvr>
                                      <p:to>
                                        <p:strVal val="visible"/>
                                      </p:to>
                                    </p:set>
                                  </p:childTnLst>
                                </p:cTn>
                              </p:par>
                              <p:par>
                                <p:cTn id="13" presetID="1" presetClass="entr" fill="hold" nodeType="withEffect">
                                  <p:stCondLst>
                                    <p:cond delay="0"/>
                                  </p:stCondLst>
                                  <p:childTnLst>
                                    <p:set>
                                      <p:cBhvr>
                                        <p:cTn id="14" dur="1" fill="hold">
                                          <p:stCondLst>
                                            <p:cond delay="0"/>
                                          </p:stCondLst>
                                        </p:cTn>
                                        <p:tgtEl>
                                          <p:spTgt spid="153">
                                            <p:txEl>
                                              <p:pRg st="4" end="4"/>
                                            </p:txEl>
                                          </p:spTgt>
                                        </p:tgtEl>
                                        <p:attrNameLst>
                                          <p:attrName>style.visibility</p:attrName>
                                        </p:attrNameLst>
                                      </p:cBhvr>
                                      <p:to>
                                        <p:strVal val="visible"/>
                                      </p:to>
                                    </p:set>
                                  </p:childTnLst>
                                </p:cTn>
                              </p:par>
                              <p:par>
                                <p:cTn id="15" presetID="1" presetClass="entr" fill="hold" nodeType="withEffect">
                                  <p:stCondLst>
                                    <p:cond delay="0"/>
                                  </p:stCondLst>
                                  <p:childTnLst>
                                    <p:set>
                                      <p:cBhvr>
                                        <p:cTn id="16" dur="1" fill="hold">
                                          <p:stCondLst>
                                            <p:cond delay="0"/>
                                          </p:stCondLst>
                                        </p:cTn>
                                        <p:tgtEl>
                                          <p:spTgt spid="153">
                                            <p:txEl>
                                              <p:pRg st="5" end="5"/>
                                            </p:txEl>
                                          </p:spTgt>
                                        </p:tgtEl>
                                        <p:attrNameLst>
                                          <p:attrName>style.visibility</p:attrName>
                                        </p:attrNameLst>
                                      </p:cBhvr>
                                      <p:to>
                                        <p:strVal val="visible"/>
                                      </p:to>
                                    </p:set>
                                  </p:childTnLst>
                                </p:cTn>
                              </p:par>
                              <p:par>
                                <p:cTn id="17" presetID="1" presetClass="entr" fill="hold" nodeType="withEffect">
                                  <p:stCondLst>
                                    <p:cond delay="0"/>
                                  </p:stCondLst>
                                  <p:childTnLst>
                                    <p:set>
                                      <p:cBhvr>
                                        <p:cTn id="18" dur="1" fill="hold">
                                          <p:stCondLst>
                                            <p:cond delay="0"/>
                                          </p:stCondLst>
                                        </p:cTn>
                                        <p:tgtEl>
                                          <p:spTgt spid="153">
                                            <p:txEl>
                                              <p:pRg st="6" end="6"/>
                                            </p:txEl>
                                          </p:spTgt>
                                        </p:tgtEl>
                                        <p:attrNameLst>
                                          <p:attrName>style.visibility</p:attrName>
                                        </p:attrNameLst>
                                      </p:cBhvr>
                                      <p:to>
                                        <p:strVal val="visible"/>
                                      </p:to>
                                    </p:set>
                                  </p:childTnLst>
                                </p:cTn>
                              </p:par>
                              <p:par>
                                <p:cTn id="19" presetID="1" presetClass="entr" fill="hold" nodeType="withEffect">
                                  <p:stCondLst>
                                    <p:cond delay="0"/>
                                  </p:stCondLst>
                                  <p:childTnLst>
                                    <p:set>
                                      <p:cBhvr>
                                        <p:cTn id="20" dur="1" fill="hold">
                                          <p:stCondLst>
                                            <p:cond delay="0"/>
                                          </p:stCondLst>
                                        </p:cTn>
                                        <p:tgtEl>
                                          <p:spTgt spid="153">
                                            <p:txEl>
                                              <p:pRg st="7" end="7"/>
                                            </p:txEl>
                                          </p:spTgt>
                                        </p:tgtEl>
                                        <p:attrNameLst>
                                          <p:attrName>style.visibility</p:attrName>
                                        </p:attrNameLst>
                                      </p:cBhvr>
                                      <p:to>
                                        <p:strVal val="visible"/>
                                      </p:to>
                                    </p:set>
                                  </p:childTnLst>
                                </p:cTn>
                              </p:par>
                              <p:par>
                                <p:cTn id="21" presetID="1" presetClass="entr" fill="hold" nodeType="withEffect">
                                  <p:stCondLst>
                                    <p:cond delay="0"/>
                                  </p:stCondLst>
                                  <p:childTnLst>
                                    <p:set>
                                      <p:cBhvr>
                                        <p:cTn id="22" dur="1" fill="hold">
                                          <p:stCondLst>
                                            <p:cond delay="0"/>
                                          </p:stCondLst>
                                        </p:cTn>
                                        <p:tgtEl>
                                          <p:spTgt spid="15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CustomShape 1"/>
          <p:cNvSpPr/>
          <p:nvPr/>
        </p:nvSpPr>
        <p:spPr>
          <a:xfrm>
            <a:off x="310680" y="6258240"/>
            <a:ext cx="8496360" cy="570600"/>
          </a:xfrm>
          <a:prstGeom prst="rect">
            <a:avLst/>
          </a:prstGeom>
          <a:solidFill>
            <a:schemeClr val="bg1"/>
          </a:solidFill>
          <a:ln>
            <a:solidFill>
              <a:schemeClr val="bg1"/>
            </a:solidFill>
            <a:round/>
          </a:ln>
        </p:spPr>
        <p:style>
          <a:lnRef idx="2">
            <a:schemeClr val="accent1">
              <a:shade val="50000"/>
            </a:schemeClr>
          </a:lnRef>
          <a:fillRef idx="1">
            <a:schemeClr val="accent1"/>
          </a:fillRef>
          <a:effectRef idx="0">
            <a:schemeClr val="accent1"/>
          </a:effectRef>
          <a:fontRef idx="minor"/>
        </p:style>
      </p:sp>
      <p:sp>
        <p:nvSpPr>
          <p:cNvPr id="155" name="CustomShape 2"/>
          <p:cNvSpPr/>
          <p:nvPr/>
        </p:nvSpPr>
        <p:spPr>
          <a:xfrm>
            <a:off x="337320" y="1681560"/>
            <a:ext cx="8819640" cy="2009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601"/>
              </a:spcBef>
            </a:pPr>
            <a:endParaRPr lang="sk-SK" sz="1800" b="0" strike="noStrike" spc="-1">
              <a:latin typeface="Arial"/>
            </a:endParaRPr>
          </a:p>
          <a:p>
            <a:pPr>
              <a:lnSpc>
                <a:spcPct val="100000"/>
              </a:lnSpc>
              <a:spcBef>
                <a:spcPts val="601"/>
              </a:spcBef>
            </a:pPr>
            <a:endParaRPr lang="sk-SK" sz="1800" b="0" strike="noStrike" spc="-1">
              <a:latin typeface="Arial"/>
            </a:endParaRPr>
          </a:p>
          <a:p>
            <a:pPr>
              <a:lnSpc>
                <a:spcPct val="100000"/>
              </a:lnSpc>
              <a:spcBef>
                <a:spcPts val="601"/>
              </a:spcBef>
            </a:pPr>
            <a:r>
              <a:rPr lang="sk-SK" sz="2400" b="0" strike="noStrike" spc="-1">
                <a:solidFill>
                  <a:srgbClr val="0070C0"/>
                </a:solidFill>
                <a:latin typeface="Gill Sans MT"/>
              </a:rPr>
              <a:t>                               jaroslava.szudi@minedu.sk		     </a:t>
            </a:r>
            <a:endParaRPr lang="sk-SK" sz="2400" b="0" strike="noStrike" spc="-1">
              <a:latin typeface="Arial"/>
            </a:endParaRPr>
          </a:p>
        </p:txBody>
      </p:sp>
      <p:pic>
        <p:nvPicPr>
          <p:cNvPr id="156" name="Picture 2" descr="C:\Users\Blaskó\Desktop\4da56c6e4199ee90672a68bb2f18884f-Browser.png"/>
          <p:cNvPicPr/>
          <p:nvPr/>
        </p:nvPicPr>
        <p:blipFill>
          <a:blip r:embed="rId2"/>
          <a:stretch/>
        </p:blipFill>
        <p:spPr>
          <a:xfrm>
            <a:off x="774000" y="4102200"/>
            <a:ext cx="452520" cy="452520"/>
          </a:xfrm>
          <a:prstGeom prst="rect">
            <a:avLst/>
          </a:prstGeom>
          <a:ln>
            <a:noFill/>
          </a:ln>
        </p:spPr>
      </p:pic>
      <p:pic>
        <p:nvPicPr>
          <p:cNvPr id="157" name="Picture 4" descr="C:\Users\Blaskó\Desktop\square-facebook-512.png"/>
          <p:cNvPicPr/>
          <p:nvPr/>
        </p:nvPicPr>
        <p:blipFill>
          <a:blip r:embed="rId3"/>
          <a:stretch/>
        </p:blipFill>
        <p:spPr>
          <a:xfrm>
            <a:off x="774000" y="4731120"/>
            <a:ext cx="448920" cy="448920"/>
          </a:xfrm>
          <a:prstGeom prst="rect">
            <a:avLst/>
          </a:prstGeom>
          <a:ln>
            <a:noFill/>
          </a:ln>
        </p:spPr>
      </p:pic>
      <p:sp>
        <p:nvSpPr>
          <p:cNvPr id="158" name="CustomShape 3"/>
          <p:cNvSpPr/>
          <p:nvPr/>
        </p:nvSpPr>
        <p:spPr>
          <a:xfrm>
            <a:off x="310680" y="908640"/>
            <a:ext cx="8496360" cy="431280"/>
          </a:xfrm>
          <a:prstGeom prst="rect">
            <a:avLst/>
          </a:prstGeom>
          <a:solidFill>
            <a:schemeClr val="bg1"/>
          </a:solidFill>
          <a:ln>
            <a:solidFill>
              <a:schemeClr val="bg1"/>
            </a:solidFill>
            <a:round/>
          </a:ln>
        </p:spPr>
        <p:style>
          <a:lnRef idx="2">
            <a:schemeClr val="accent1">
              <a:shade val="50000"/>
            </a:schemeClr>
          </a:lnRef>
          <a:fillRef idx="1">
            <a:schemeClr val="accent1"/>
          </a:fillRef>
          <a:effectRef idx="0">
            <a:schemeClr val="accent1"/>
          </a:effectRef>
          <a:fontRef idx="minor"/>
        </p:style>
      </p:sp>
      <p:pic>
        <p:nvPicPr>
          <p:cNvPr id="159" name="Picture 2" descr="Image result for thank you for attention icon"/>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rcRect t="30524" b="33060"/>
          <a:stretch/>
        </p:blipFill>
        <p:spPr>
          <a:xfrm>
            <a:off x="1207440" y="200160"/>
            <a:ext cx="6768000" cy="1848240"/>
          </a:xfrm>
          <a:prstGeom prst="rect">
            <a:avLst/>
          </a:prstGeom>
          <a:ln>
            <a:noFill/>
          </a:ln>
        </p:spPr>
      </p:pic>
      <p:sp>
        <p:nvSpPr>
          <p:cNvPr id="160" name="CustomShape 4"/>
          <p:cNvSpPr/>
          <p:nvPr/>
        </p:nvSpPr>
        <p:spPr>
          <a:xfrm>
            <a:off x="155520" y="-144360"/>
            <a:ext cx="304200" cy="304200"/>
          </a:xfrm>
          <a:prstGeom prst="rect">
            <a:avLst/>
          </a:prstGeom>
          <a:noFill/>
          <a:ln>
            <a:noFill/>
          </a:ln>
        </p:spPr>
        <p:style>
          <a:lnRef idx="0">
            <a:scrgbClr r="0" g="0" b="0"/>
          </a:lnRef>
          <a:fillRef idx="0">
            <a:scrgbClr r="0" g="0" b="0"/>
          </a:fillRef>
          <a:effectRef idx="0">
            <a:scrgbClr r="0" g="0" b="0"/>
          </a:effectRef>
          <a:fontRef idx="minor"/>
        </p:style>
      </p:sp>
      <p:sp>
        <p:nvSpPr>
          <p:cNvPr id="161" name="CustomShape 5"/>
          <p:cNvSpPr/>
          <p:nvPr/>
        </p:nvSpPr>
        <p:spPr>
          <a:xfrm>
            <a:off x="1583280" y="3838320"/>
            <a:ext cx="617904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sk-SK" sz="3600" b="1" strike="noStrike" spc="-1">
                <a:solidFill>
                  <a:srgbClr val="7030A0"/>
                </a:solidFill>
                <a:latin typeface="Gill Sans MT"/>
                <a:ea typeface="DejaVu Sans"/>
              </a:rPr>
              <a:t>For more information:</a:t>
            </a:r>
            <a:endParaRPr lang="sk-SK" sz="3600" b="0" strike="noStrike" spc="-1">
              <a:latin typeface="Arial"/>
            </a:endParaRPr>
          </a:p>
        </p:txBody>
      </p:sp>
      <p:pic>
        <p:nvPicPr>
          <p:cNvPr id="162" name="Picture 2"/>
          <p:cNvPicPr/>
          <p:nvPr/>
        </p:nvPicPr>
        <p:blipFill>
          <a:blip r:embed="rId6"/>
          <a:srcRect r="73622" b="56596"/>
          <a:stretch/>
        </p:blipFill>
        <p:spPr>
          <a:xfrm>
            <a:off x="774000" y="5376240"/>
            <a:ext cx="553680" cy="512280"/>
          </a:xfrm>
          <a:prstGeom prst="rect">
            <a:avLst/>
          </a:prstGeom>
          <a:ln>
            <a:noFill/>
          </a:ln>
        </p:spPr>
      </p:pic>
      <p:sp>
        <p:nvSpPr>
          <p:cNvPr id="163" name="CustomShape 6"/>
          <p:cNvSpPr/>
          <p:nvPr/>
        </p:nvSpPr>
        <p:spPr>
          <a:xfrm>
            <a:off x="1469520" y="1743480"/>
            <a:ext cx="617904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sk-SK" sz="3600" b="1" strike="noStrike" spc="-1">
                <a:solidFill>
                  <a:srgbClr val="7030A0"/>
                </a:solidFill>
                <a:latin typeface="Gill Sans MT"/>
                <a:ea typeface="DejaVu Sans"/>
              </a:rPr>
              <a:t>Contact details:</a:t>
            </a:r>
            <a:endParaRPr lang="sk-SK" sz="3600" b="0" strike="noStrike" spc="-1">
              <a:latin typeface="Arial"/>
            </a:endParaRPr>
          </a:p>
        </p:txBody>
      </p:sp>
      <p:sp>
        <p:nvSpPr>
          <p:cNvPr id="164" name="CustomShape 7"/>
          <p:cNvSpPr/>
          <p:nvPr/>
        </p:nvSpPr>
        <p:spPr>
          <a:xfrm>
            <a:off x="1682640" y="4190400"/>
            <a:ext cx="6336000" cy="2009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85000"/>
          </a:bodyPr>
          <a:lstStyle/>
          <a:p>
            <a:pPr>
              <a:lnSpc>
                <a:spcPct val="100000"/>
              </a:lnSpc>
              <a:spcBef>
                <a:spcPts val="601"/>
              </a:spcBef>
            </a:pPr>
            <a:endParaRPr lang="sk-SK" sz="1800" b="0" strike="noStrike" spc="-1">
              <a:latin typeface="Arial"/>
            </a:endParaRPr>
          </a:p>
          <a:p>
            <a:pPr algn="ctr">
              <a:lnSpc>
                <a:spcPct val="100000"/>
              </a:lnSpc>
              <a:spcBef>
                <a:spcPts val="601"/>
              </a:spcBef>
            </a:pPr>
            <a:r>
              <a:rPr lang="sk-SK" sz="2600" b="0" strike="noStrike" spc="-1">
                <a:solidFill>
                  <a:srgbClr val="0070C0"/>
                </a:solidFill>
                <a:latin typeface="Gill Sans MT"/>
                <a:ea typeface="DejaVu Sans"/>
              </a:rPr>
              <a:t>www.danubeknowledgesociety.eu</a:t>
            </a:r>
            <a:endParaRPr lang="sk-SK" sz="2600" b="0" strike="noStrike" spc="-1">
              <a:latin typeface="Arial"/>
            </a:endParaRPr>
          </a:p>
          <a:p>
            <a:pPr algn="ctr">
              <a:lnSpc>
                <a:spcPct val="100000"/>
              </a:lnSpc>
              <a:spcBef>
                <a:spcPts val="601"/>
              </a:spcBef>
            </a:pPr>
            <a:r>
              <a:rPr lang="sk-SK" sz="2600" b="0" strike="noStrike" spc="-1">
                <a:solidFill>
                  <a:srgbClr val="0070C0"/>
                </a:solidFill>
                <a:latin typeface="Gill Sans MT"/>
                <a:ea typeface="DejaVu Sans"/>
              </a:rPr>
              <a:t>facebook.com/DanubeKnowledgeSociety</a:t>
            </a:r>
            <a:endParaRPr lang="sk-SK" sz="2600" b="0" strike="noStrike" spc="-1">
              <a:latin typeface="Arial"/>
            </a:endParaRPr>
          </a:p>
          <a:p>
            <a:pPr algn="ctr">
              <a:lnSpc>
                <a:spcPct val="100000"/>
              </a:lnSpc>
              <a:spcBef>
                <a:spcPts val="601"/>
              </a:spcBef>
            </a:pPr>
            <a:r>
              <a:rPr lang="sk-SK" sz="2600" b="0" strike="noStrike" spc="-1">
                <a:solidFill>
                  <a:srgbClr val="0070C0"/>
                </a:solidFill>
                <a:latin typeface="Gill Sans MT"/>
                <a:ea typeface="DejaVu Sans"/>
              </a:rPr>
              <a:t>#DanubeKnowledgeSociety  </a:t>
            </a:r>
            <a:endParaRPr lang="sk-SK" sz="2600" b="0" strike="noStrike" spc="-1">
              <a:latin typeface="Arial"/>
            </a:endParaRPr>
          </a:p>
          <a:p>
            <a:pPr algn="ctr">
              <a:lnSpc>
                <a:spcPct val="100000"/>
              </a:lnSpc>
              <a:spcBef>
                <a:spcPts val="601"/>
              </a:spcBef>
            </a:pPr>
            <a:r>
              <a:rPr lang="sk-SK" sz="2300" b="0" strike="noStrike" spc="-1">
                <a:solidFill>
                  <a:srgbClr val="0070C0"/>
                </a:solidFill>
                <a:latin typeface="Gill Sans MT"/>
                <a:ea typeface="DejaVu Sans"/>
              </a:rPr>
              <a:t>@EUSDR_knowledge</a:t>
            </a:r>
            <a:endParaRPr lang="sk-SK" sz="2300" b="0" strike="noStrike" spc="-1">
              <a:latin typeface="Arial"/>
            </a:endParaRPr>
          </a:p>
          <a:p>
            <a:pPr>
              <a:lnSpc>
                <a:spcPct val="100000"/>
              </a:lnSpc>
              <a:spcBef>
                <a:spcPts val="601"/>
              </a:spcBef>
            </a:pPr>
            <a:endParaRPr lang="sk-SK" sz="2300" b="0" strike="noStrike" spc="-1">
              <a:latin typeface="Arial"/>
            </a:endParaRPr>
          </a:p>
          <a:p>
            <a:pPr algn="ctr">
              <a:lnSpc>
                <a:spcPct val="100000"/>
              </a:lnSpc>
              <a:spcBef>
                <a:spcPts val="601"/>
              </a:spcBef>
            </a:pPr>
            <a:endParaRPr lang="sk-SK" sz="2300" b="0" strike="noStrike" spc="-1">
              <a:latin typeface="Arial"/>
            </a:endParaRPr>
          </a:p>
          <a:p>
            <a:pPr algn="ctr">
              <a:lnSpc>
                <a:spcPct val="100000"/>
              </a:lnSpc>
              <a:spcBef>
                <a:spcPts val="601"/>
              </a:spcBef>
            </a:pPr>
            <a:endParaRPr lang="sk-SK" sz="2300" b="0" strike="noStrike" spc="-1">
              <a:latin typeface="Arial"/>
            </a:endParaRPr>
          </a:p>
          <a:p>
            <a:pPr>
              <a:lnSpc>
                <a:spcPct val="100000"/>
              </a:lnSpc>
              <a:spcBef>
                <a:spcPts val="601"/>
              </a:spcBef>
            </a:pPr>
            <a:endParaRPr lang="sk-SK" sz="2300" b="0" strike="noStrike" spc="-1">
              <a:latin typeface="Arial"/>
            </a:endParaRPr>
          </a:p>
          <a:p>
            <a:pPr marL="457200" algn="ctr">
              <a:lnSpc>
                <a:spcPct val="150000"/>
              </a:lnSpc>
              <a:spcBef>
                <a:spcPts val="499"/>
              </a:spcBef>
            </a:pPr>
            <a:endParaRPr lang="sk-SK" sz="2300" b="0" strike="noStrike" spc="-1">
              <a:latin typeface="Arial"/>
            </a:endParaRPr>
          </a:p>
          <a:p>
            <a:pPr marL="457200">
              <a:lnSpc>
                <a:spcPct val="100000"/>
              </a:lnSpc>
              <a:spcBef>
                <a:spcPts val="601"/>
              </a:spcBef>
            </a:pPr>
            <a:endParaRPr lang="sk-SK" sz="2300" b="0" strike="noStrike" spc="-1">
              <a:latin typeface="Arial"/>
            </a:endParaRPr>
          </a:p>
          <a:p>
            <a:pPr marL="457200">
              <a:lnSpc>
                <a:spcPct val="100000"/>
              </a:lnSpc>
              <a:spcBef>
                <a:spcPts val="601"/>
              </a:spcBef>
            </a:pPr>
            <a:endParaRPr lang="sk-SK" sz="2300" b="0" strike="noStrike" spc="-1">
              <a:latin typeface="Arial"/>
            </a:endParaRPr>
          </a:p>
        </p:txBody>
      </p:sp>
      <p:sp>
        <p:nvSpPr>
          <p:cNvPr id="165" name="CustomShape 8"/>
          <p:cNvSpPr/>
          <p:nvPr/>
        </p:nvSpPr>
        <p:spPr>
          <a:xfrm>
            <a:off x="1483200" y="5736960"/>
            <a:ext cx="304200" cy="304200"/>
          </a:xfrm>
          <a:prstGeom prst="rect">
            <a:avLst/>
          </a:prstGeom>
          <a:noFill/>
          <a:ln>
            <a:noFill/>
          </a:ln>
        </p:spPr>
        <p:style>
          <a:lnRef idx="0">
            <a:scrgbClr r="0" g="0" b="0"/>
          </a:lnRef>
          <a:fillRef idx="0">
            <a:scrgbClr r="0" g="0" b="0"/>
          </a:fillRef>
          <a:effectRef idx="0">
            <a:scrgbClr r="0" g="0" b="0"/>
          </a:effectRef>
          <a:fontRef idx="minor"/>
        </p:style>
      </p:sp>
      <p:sp>
        <p:nvSpPr>
          <p:cNvPr id="166" name="CustomShape 9"/>
          <p:cNvSpPr/>
          <p:nvPr/>
        </p:nvSpPr>
        <p:spPr>
          <a:xfrm>
            <a:off x="460440" y="160200"/>
            <a:ext cx="304200" cy="304200"/>
          </a:xfrm>
          <a:prstGeom prst="rect">
            <a:avLst/>
          </a:prstGeom>
          <a:noFill/>
          <a:ln>
            <a:noFill/>
          </a:ln>
        </p:spPr>
        <p:style>
          <a:lnRef idx="0">
            <a:scrgbClr r="0" g="0" b="0"/>
          </a:lnRef>
          <a:fillRef idx="0">
            <a:scrgbClr r="0" g="0" b="0"/>
          </a:fillRef>
          <a:effectRef idx="0">
            <a:scrgbClr r="0" g="0" b="0"/>
          </a:effectRef>
          <a:fontRef idx="minor"/>
        </p:style>
      </p:sp>
      <p:pic>
        <p:nvPicPr>
          <p:cNvPr id="167" name="Picture 4" descr="Twitter nefunguje? Aktuálne problémy a výpadky | Downdetector"/>
          <p:cNvPicPr/>
          <p:nvPr/>
        </p:nvPicPr>
        <p:blipFill>
          <a:blip r:embed="rId7"/>
          <a:stretch/>
        </p:blipFill>
        <p:spPr>
          <a:xfrm>
            <a:off x="726840" y="5970960"/>
            <a:ext cx="600480" cy="5162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210</TotalTime>
  <Words>213</Words>
  <Application>Microsoft Office PowerPoint</Application>
  <PresentationFormat>Prezentácia na obrazovke (4:3)</PresentationFormat>
  <Paragraphs>71</Paragraphs>
  <Slides>6</Slides>
  <Notes>5</Notes>
  <HiddenSlides>0</HiddenSlides>
  <MMClips>0</MMClips>
  <ScaleCrop>false</ScaleCrop>
  <HeadingPairs>
    <vt:vector size="4" baseType="variant">
      <vt:variant>
        <vt:lpstr>Motív</vt:lpstr>
      </vt:variant>
      <vt:variant>
        <vt:i4>3</vt:i4>
      </vt:variant>
      <vt:variant>
        <vt:lpstr>Nadpisy snímok</vt:lpstr>
      </vt:variant>
      <vt:variant>
        <vt:i4>6</vt:i4>
      </vt:variant>
    </vt:vector>
  </HeadingPairs>
  <TitlesOfParts>
    <vt:vector size="9" baseType="lpstr">
      <vt:lpstr>Office Theme</vt:lpstr>
      <vt:lpstr>Office Theme</vt:lpstr>
      <vt:lpstr>Office Theme</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of PA7 Tagets discussion</dc:title>
  <dc:creator>Szüdi Jaroslava</dc:creator>
  <cp:lastModifiedBy>Ľubica Pitlová</cp:lastModifiedBy>
  <cp:revision>465</cp:revision>
  <cp:lastPrinted>2019-01-21T15:16:01Z</cp:lastPrinted>
  <dcterms:created xsi:type="dcterms:W3CDTF">2015-12-01T15:20:12Z</dcterms:created>
  <dcterms:modified xsi:type="dcterms:W3CDTF">2020-06-02T11:21:33Z</dcterms:modified>
  <dc:language>sk-SK</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Prezentácia na obrazovke (4:3)</vt:lpwstr>
  </property>
  <property fmtid="{D5CDD505-2E9C-101B-9397-08002B2CF9AE}" pid="9" name="ScaleCrop">
    <vt:bool>false</vt:bool>
  </property>
  <property fmtid="{D5CDD505-2E9C-101B-9397-08002B2CF9AE}" pid="10" name="ShareDoc">
    <vt:bool>false</vt:bool>
  </property>
  <property fmtid="{D5CDD505-2E9C-101B-9397-08002B2CF9AE}" pid="11" name="Slides">
    <vt:i4>10</vt:i4>
  </property>
</Properties>
</file>